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54" r:id="rId4"/>
    <p:sldId id="355" r:id="rId5"/>
    <p:sldId id="358" r:id="rId6"/>
    <p:sldId id="356" r:id="rId7"/>
    <p:sldId id="359" r:id="rId8"/>
    <p:sldId id="357" r:id="rId9"/>
    <p:sldId id="360" r:id="rId10"/>
    <p:sldId id="361" r:id="rId11"/>
    <p:sldId id="363" r:id="rId12"/>
    <p:sldId id="364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3" r:id="rId22"/>
    <p:sldId id="372" r:id="rId23"/>
    <p:sldId id="375" r:id="rId24"/>
    <p:sldId id="377" r:id="rId25"/>
    <p:sldId id="374" r:id="rId26"/>
    <p:sldId id="376" r:id="rId27"/>
    <p:sldId id="378" r:id="rId28"/>
    <p:sldId id="379" r:id="rId29"/>
    <p:sldId id="380" r:id="rId30"/>
    <p:sldId id="381" r:id="rId31"/>
    <p:sldId id="382" r:id="rId32"/>
    <p:sldId id="353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263" r:id="rId41"/>
    <p:sldId id="264" r:id="rId42"/>
    <p:sldId id="261" r:id="rId43"/>
    <p:sldId id="326" r:id="rId44"/>
    <p:sldId id="384" r:id="rId45"/>
    <p:sldId id="385" r:id="rId46"/>
    <p:sldId id="387" r:id="rId47"/>
    <p:sldId id="388" r:id="rId48"/>
    <p:sldId id="401" r:id="rId49"/>
    <p:sldId id="389" r:id="rId50"/>
    <p:sldId id="390" r:id="rId51"/>
    <p:sldId id="402" r:id="rId52"/>
    <p:sldId id="391" r:id="rId53"/>
    <p:sldId id="392" r:id="rId54"/>
    <p:sldId id="393" r:id="rId55"/>
    <p:sldId id="403" r:id="rId56"/>
    <p:sldId id="394" r:id="rId57"/>
    <p:sldId id="395" r:id="rId58"/>
    <p:sldId id="404" r:id="rId59"/>
    <p:sldId id="396" r:id="rId60"/>
    <p:sldId id="397" r:id="rId61"/>
    <p:sldId id="405" r:id="rId62"/>
    <p:sldId id="398" r:id="rId63"/>
    <p:sldId id="407" r:id="rId64"/>
    <p:sldId id="262" r:id="rId65"/>
    <p:sldId id="327" r:id="rId66"/>
    <p:sldId id="329" r:id="rId67"/>
    <p:sldId id="330" r:id="rId68"/>
    <p:sldId id="350" r:id="rId69"/>
    <p:sldId id="351" r:id="rId70"/>
    <p:sldId id="352" r:id="rId71"/>
    <p:sldId id="331" r:id="rId72"/>
    <p:sldId id="332" r:id="rId73"/>
    <p:sldId id="344" r:id="rId74"/>
    <p:sldId id="265" r:id="rId75"/>
    <p:sldId id="266" r:id="rId76"/>
    <p:sldId id="333" r:id="rId77"/>
    <p:sldId id="341" r:id="rId78"/>
    <p:sldId id="324" r:id="rId79"/>
    <p:sldId id="26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99"/>
    <a:srgbClr val="FFFFFF"/>
    <a:srgbClr val="00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2.307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14414 919 24575,'-1'4'0,"0"0"0,0 0 0,-1 0 0,1 0 0,-1 0 0,0 0 0,0-1 0,-1 1 0,1-1 0,-1 0 0,0 0 0,1 0 0,-1 0 0,-4 3 0,-53 42 0,37-34 0,-1-1 0,0-1 0,-1 0 0,-36 10 0,-110 23 0,148-40 0,-142 29 0,-2-8 0,-179 5 0,-341-21 0,654-10 0,-3 0 0,-16 1 0,-1-2 0,1-3 0,-62-12 0,-462-129 0,250 60 0,-927-259 0,897 243 0,-65-25 0,-282-75 0,450 143 0,-262-23 0,-1129-5 0,421 130 0,-335 154 0,1056-97 0,393-72 0,1 3 0,-158 73 0,27 25 0,110-58 0,-320 192 0,347-196 0,3 4 0,-109 106 0,79-51 0,-147 131 0,244-230 0,0 3 0,2 0 0,1 2 0,2 1 0,1 2 0,2 0 0,-26 53 0,-79 129 0,-12 24 0,123-202 0,-22 71 0,31-84 0,-23 106 0,23-86 0,11-69 0,-1 0 0,-3-33 0,0 0 0,3 17 0,0 12 0,-2 0 0,0 1 0,-9-51 0,-34-55 0,27 87 0,9 24-96,-9-30-327,-3 1 0,-46-83 0,58 120-6403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4.044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0 401 24575,'6'-1'0,"-1"-1"0,1 1 0,-1-1 0,0 0 0,0-1 0,0 1 0,0-1 0,0 0 0,0 0 0,-1-1 0,1 1 0,-1-1 0,5-6 0,19-13 0,-5 5 0,-1 0 0,20-23 0,29-23 0,-42 41 0,43-30 0,-56 43 0,1 1 0,0 0 0,1 1 0,-1 1 0,1 1 0,23-5 0,33-13 0,-62 19 0,1 0 0,-1 1 0,1 0 0,1 1 0,-1 1 0,20-2 0,0 1-1365,-19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2:33.299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13823 1 24575,'1'0'0,"0"0"0,0 1 0,0-1 0,0 1 0,0-1 0,-1 1 0,1-1 0,0 1 0,0 0 0,-1-1 0,1 1 0,0 0 0,-1 0 0,1-1 0,-1 1 0,1 0 0,-1 0 0,0 0 0,1-1 0,-1 1 0,0 0 0,1 0 0,-1 0 0,0 0 0,0 0 0,0 0 0,0 1 0,2 31 0,-2-29 0,1 7 0,0 1 0,-1-1 0,-1 1 0,0-1 0,-1 1 0,0-1 0,-1 0 0,0 1 0,-1-1 0,-8 14 0,-17 30 0,15-25 0,-1-1 0,-2 0 0,-1-2 0,-37 43 0,-54 42 0,89-96 0,-1 0 0,-1-2 0,-1 0 0,0-1 0,-1-1 0,0 0 0,-1-2 0,-41 11 0,-30 8 0,-193 50 0,205-61 0,-158 29 0,-155 17 0,186-27 0,-213 18 0,123-10 0,34-18 0,105-17 0,-10 0 0,-283 58 0,303-49 0,-181 3 0,-156-22 0,214-3 0,-1109 3 0,1104-16 0,183 13 0,-99-17 0,-179-25 0,-629-108 0,617 91 0,158 28 0,26 10 0,31 5 0,-41-4 0,-239 1 0,177 15 0,-112-1 0,-1 6 0,-302 4 0,570 3 0,-186 30 0,-5 24 0,265-51 0,2 3 0,-1 1 0,2 2 0,-51 22 0,-159 89 0,161-76 0,50-28 0,-1 0 0,1 1 0,1 3 0,-40 30 0,12-2 0,37-30 0,0 2 0,2 1 0,1 1 0,-50 60 0,52-48 0,2 0 0,-30 69 0,14-12 0,41-96 0,0 1 0,0-1 0,0 0 0,0 0 0,0 0 0,0 1 0,0-1 0,0 0 0,0 0 0,0 1 0,0-1 0,0 0 0,0 0 0,0 1 0,0-1 0,0 0 0,0 0 0,0 0 0,-1 1 0,1-1 0,0 0 0,0 0 0,0 0 0,0 1 0,-1-1 0,1 0 0,0 0 0,0 0 0,0 0 0,-1 0 0,1 1 0,0-1 0,0 0 0,0 0 0,-1 0 0,1 0 0,0 0 0,0 0 0,-1 0 0,1 0 0,0 0 0,0 0 0,-1 0 0,1 0 0,0 0 0,0 0 0,-1 0 0,1 0 0,0 0 0,-1 0 0,-6-16 0,-5-48 0,6 30 0,-29-61 0,7 23 0,12 29 0,-30-56 0,-2 0 0,65 133 0,30 46 0,-29-53 0,-1 0 0,-2 1 0,0 0 0,-3 2 0,0-1 0,9 43 0,-5 9 0,-9-50 0,-1 1 0,1 41 0,38-140 0,-4 25 0,3 1 0,1 2 0,2 2 0,78-47 0,-120 81 0,1 0 0,-1 1 0,1-1 0,0 1 0,0 1 0,0-1 0,1 1 0,-1-1 0,0 2 0,10-1 0,72 3 0,-37 0 0,32-2-1365,-69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4:52.191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2412 24575,'1'-2'0,"0"1"0,0-1 0,0 1 0,0 0 0,0-1 0,0 1 0,0 0 0,0 0 0,1 0 0,-1 0 0,0 0 0,1 0 0,-1 0 0,1 0 0,-1 1 0,1-1 0,-1 1 0,1-1 0,-1 1 0,1-1 0,-1 1 0,3 0 0,38-9 0,-5 6 0,0 1 0,0 2 0,0 1 0,44 8 0,148 36 0,-226-45 0,216 54 0,-87-19 0,2-6 0,158 14 0,151 5 0,-225-10 0,299 93 0,-397-97 0,19 12 0,159 75 0,-78-28 0,328 70 0,-175-61 0,-81-13 0,428 72 0,-435-133 0,-111-14 0,490 1 0,-433-17 0,-88 3 0,143-3 0,-147-11 0,0-6 0,266-73 0,-285 54 0,143-68 0,-230 92 0,306-160 0,-144 67 0,14-8 0,350-258 0,-115 27 0,-274 211 0,-41 33 0,488-352 0,-131 198 0,-218 131 0,345-177 0,-42 30 0,17 45 0,-541 210 0,226-73 0,329-64 0,-121 64 0,-366 70 0,186-7 0,117 23 0,-281 5 0,-43-1 0,212 6 0,-246-2 0,1 4 0,-1 1 0,59 20 0,208 82 0,-255-80 0,-1 3 0,93 60 0,422 256 0,-553-330 0,-1 1 0,-2 2 0,0 1 0,-1 1 0,-1 2 0,-2 1 0,-1 0 0,-1 2 0,-1 1 0,20 39 0,11 30 0,-5 2 0,41 121 0,-79-192 0,-2 1 0,-1 0 0,-2 0 0,-1 0 0,-1 1 0,-2 0 0,-2 36 0,0 307 0,0-376 0,0 0 0,0 0 0,0 0 0,0 0 0,0 0 0,0 0 0,0 1 0,0-1 0,0 0 0,0 0 0,0 0 0,0 0 0,0 0 0,0 1 0,0-1 0,0 0 0,0 0 0,0 0 0,0 0 0,0 0 0,0 0 0,0 1 0,0-1 0,0 0 0,-1 0 0,1 0 0,0 0 0,0 0 0,0 0 0,0 0 0,0 0 0,0 0 0,0 1 0,0-1 0,-1 0 0,1 0 0,0 0 0,0 0 0,0 0 0,0 0 0,0 0 0,0 0 0,-1 0 0,1 0 0,0 0 0,0 0 0,0 0 0,0 0 0,0 0 0,0 0 0,-1 0 0,1 0 0,0 0 0,0 0 0,0 0 0,0 0 0,0 0 0,0 0 0,-1 0 0,1 0 0,0-1 0,0 1 0,-12-11 0,-16-27 0,20 27 0,-17-22 0,-189-225 0,190 225 0,22 28 0,-1 0 0,0 1 0,-1-1 0,1 1 0,-1 0 0,0 0 0,0 0 0,0 0 0,0 1 0,-8-5 0,12 8 0,0 0 0,0 0 0,0 0 0,0 0 0,0 0 0,0 0 0,0 0 0,0-1 0,-1 1 0,1 0 0,0 0 0,0 0 0,0 0 0,0 0 0,0 0 0,0 0 0,0 0 0,0 0 0,-1 0 0,1 0 0,0 0 0,0 0 0,0 1 0,0-1 0,0 0 0,0 0 0,0 0 0,0 0 0,-1 0 0,1 0 0,0 0 0,0 0 0,0 0 0,0 0 0,0 0 0,0 0 0,0 0 0,0 0 0,0 1 0,0-1 0,0 0 0,0 0 0,0 0 0,0 0 0,0 0 0,0 0 0,-1 0 0,1 0 0,0 1 0,0-1 0,0 0 0,0 0 0,0 0 0,0 0 0,0 0 0,1 0 0,-1 0 0,0 0 0,0 1 0,0-1 0,0 0 0,0 0 0,0 0 0,0 0 0,4 13 0,9 12 0,8 3 0,60 72 0,-61-83 0,1 0 0,0-2 0,1 0 0,1-1 0,41 18 0,-58-29 0,-1 0 0,1 1 0,-1 0 0,0 0 0,0 0 0,0 1 0,-1-1 0,1 1 0,5 10 0,30 54 0,-24-39 0,-16-30 0,1 1 0,-1-1 0,1 1 0,0-1 0,-1 0 0,1 1 0,0-1 0,0 0 0,-1 0 0,1 1 0,0-1 0,-1 0 0,1 0 0,0 0 0,0 0 0,-1 0 0,1 0 0,0 0 0,0 0 0,-1 0 0,1-1 0,0 1 0,0 0 0,-1 0 0,1-1 0,0 1 0,-1 0 0,1-1 0,0 1 0,-1 0 0,1-1 0,-1 1 0,1-1 0,0 1 0,-1-1 0,1 0 0,-1 1 0,0-1 0,1 1 0,-1-1 0,1-1 0,28-31 0,-24 27 0,27-32 0,196-247 0,-218 274 34,-1 1-1,1 0 0,19-15 1,20-20-1533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50" y="6093515"/>
            <a:ext cx="3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606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652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422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3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2030381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61E56-5DB8-9511-F825-030472A703C6}"/>
              </a:ext>
            </a:extLst>
          </p:cNvPr>
          <p:cNvSpPr txBox="1"/>
          <p:nvPr/>
        </p:nvSpPr>
        <p:spPr>
          <a:xfrm>
            <a:off x="579202" y="4654946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base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height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C56626C-C5DA-C3A6-1DD4-53015DCD69C4}"/>
              </a:ext>
            </a:extLst>
          </p:cNvPr>
          <p:cNvSpPr/>
          <p:nvPr/>
        </p:nvSpPr>
        <p:spPr>
          <a:xfrm rot="5400000">
            <a:off x="4614596" y="4183191"/>
            <a:ext cx="1938992" cy="351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A9DE9-F104-1B6B-0D37-FEAE2C86639B}"/>
              </a:ext>
            </a:extLst>
          </p:cNvPr>
          <p:cNvSpPr txBox="1"/>
          <p:nvPr/>
        </p:nvSpPr>
        <p:spPr>
          <a:xfrm>
            <a:off x="5916552" y="3943538"/>
            <a:ext cx="172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Same arguments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0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Parameters </a:t>
            </a:r>
            <a:r>
              <a:rPr lang="en-US" sz="2600" b="1" dirty="0">
                <a:solidFill>
                  <a:srgbClr val="FFFFFF"/>
                </a:solidFill>
              </a:rPr>
              <a:t>&amp;</a:t>
            </a:r>
            <a:r>
              <a:rPr lang="en-US" sz="2600" b="1" dirty="0">
                <a:solidFill>
                  <a:schemeClr val="accent6"/>
                </a:solidFill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27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a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b="1" u="sng" dirty="0"/>
              <a:t>Debugging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function review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while 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</a:p>
          <a:p>
            <a:pPr lvl="1"/>
            <a:r>
              <a:rPr lang="en-US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17C82-AC04-A5FC-1B41-FE2328D4E6D3}"/>
              </a:ext>
            </a:extLst>
          </p:cNvPr>
          <p:cNvSpPr/>
          <p:nvPr/>
        </p:nvSpPr>
        <p:spPr>
          <a:xfrm>
            <a:off x="4603262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344D-F84E-3CFC-A72F-9FC4EA07AD3C}"/>
              </a:ext>
            </a:extLst>
          </p:cNvPr>
          <p:cNvSpPr txBox="1"/>
          <p:nvPr/>
        </p:nvSpPr>
        <p:spPr>
          <a:xfrm>
            <a:off x="4663407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96ADF-D353-E72B-2FC1-50C61DD4ACBC}"/>
              </a:ext>
            </a:extLst>
          </p:cNvPr>
          <p:cNvSpPr txBox="1"/>
          <p:nvPr/>
        </p:nvSpPr>
        <p:spPr>
          <a:xfrm>
            <a:off x="4693676" y="5342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AD4718-3A91-9897-D513-FB2212C67031}"/>
              </a:ext>
            </a:extLst>
          </p:cNvPr>
          <p:cNvSpPr/>
          <p:nvPr/>
        </p:nvSpPr>
        <p:spPr>
          <a:xfrm>
            <a:off x="9992581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87FE9-A120-F380-D5C4-FBD17BFC3C7E}"/>
              </a:ext>
            </a:extLst>
          </p:cNvPr>
          <p:cNvSpPr txBox="1"/>
          <p:nvPr/>
        </p:nvSpPr>
        <p:spPr>
          <a:xfrm>
            <a:off x="10052726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601-AE17-EA38-6057-0E6FFB10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0433-9EFC-E18B-4F4F-95D950F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738" cy="4900029"/>
          </a:xfrm>
        </p:spPr>
        <p:txBody>
          <a:bodyPr>
            <a:normAutofit/>
          </a:bodyPr>
          <a:lstStyle/>
          <a:p>
            <a:r>
              <a:rPr lang="en-US" dirty="0"/>
              <a:t>A function is done executing if one of the following things occurs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indented code finishes running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return statement is encountered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1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132862" y="1688123"/>
            <a:ext cx="1184030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4263725" y="1688123"/>
            <a:ext cx="7709444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4263725" y="1688123"/>
            <a:ext cx="7709444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7971691" y="1688123"/>
            <a:ext cx="400147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7971691" y="1688123"/>
            <a:ext cx="400147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09DBB-0195-513C-D891-E4337EFA45D2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E4AB4E-5C49-34A1-5BF9-D28BE75A06A6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16ACF-A77D-9298-675D-27ACAF25A7CD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9C9932-3949-2903-5ED9-AED1F082D49D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dirty="0"/>
              <a:t>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C0F8-2D91-F825-6F25-258C0478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Review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When is a function done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6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5E12C-B619-89F3-E1AE-B989DE09FB37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DA9D52-89BE-EDD0-247F-D0DEA6B682C3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D13E-79A9-066C-ACD6-64F64517C01F}"/>
              </a:ext>
            </a:extLst>
          </p:cNvPr>
          <p:cNvSpPr txBox="1"/>
          <p:nvPr/>
        </p:nvSpPr>
        <p:spPr>
          <a:xfrm>
            <a:off x="7956496" y="2944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5FD5DD-56F8-E91E-917A-E15F6232C4E8}"/>
              </a:ext>
            </a:extLst>
          </p:cNvPr>
          <p:cNvSpPr/>
          <p:nvPr/>
        </p:nvSpPr>
        <p:spPr>
          <a:xfrm>
            <a:off x="8653159" y="3016733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When is a function done</a:t>
            </a:r>
            <a:r>
              <a:rPr lang="en-US" sz="26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71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D58D6-4EAB-D25A-71A2-B726CD50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8486" cy="483547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function is best explained as a self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contained piece of code that has inputs and an output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1E914E-BE49-E3BA-5BA7-B2EE0A2E4A4A}"/>
              </a:ext>
            </a:extLst>
          </p:cNvPr>
          <p:cNvSpPr/>
          <p:nvPr/>
        </p:nvSpPr>
        <p:spPr>
          <a:xfrm>
            <a:off x="1860287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E09D7-55FE-D15D-15DC-EEDEB4378F1C}"/>
              </a:ext>
            </a:extLst>
          </p:cNvPr>
          <p:cNvSpPr/>
          <p:nvPr/>
        </p:nvSpPr>
        <p:spPr>
          <a:xfrm>
            <a:off x="1120864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3898C-8DF8-9597-C411-B320F397A19F}"/>
              </a:ext>
            </a:extLst>
          </p:cNvPr>
          <p:cNvSpPr/>
          <p:nvPr/>
        </p:nvSpPr>
        <p:spPr>
          <a:xfrm>
            <a:off x="1860286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C4C67-9154-7088-CE28-8B20F74E8FF4}"/>
              </a:ext>
            </a:extLst>
          </p:cNvPr>
          <p:cNvSpPr txBox="1"/>
          <p:nvPr/>
        </p:nvSpPr>
        <p:spPr>
          <a:xfrm>
            <a:off x="1893876" y="6190822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4862-A5C5-70FA-1766-FE920FCDC970}"/>
              </a:ext>
            </a:extLst>
          </p:cNvPr>
          <p:cNvSpPr txBox="1"/>
          <p:nvPr/>
        </p:nvSpPr>
        <p:spPr>
          <a:xfrm>
            <a:off x="397511" y="3140148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day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month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year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2022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D640791-3BCF-2DD0-6570-650F1B9942EB}"/>
              </a:ext>
            </a:extLst>
          </p:cNvPr>
          <p:cNvSpPr/>
          <p:nvPr/>
        </p:nvSpPr>
        <p:spPr>
          <a:xfrm>
            <a:off x="5906261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EE4777-787E-638E-3786-F805E05A6A0C}"/>
              </a:ext>
            </a:extLst>
          </p:cNvPr>
          <p:cNvSpPr/>
          <p:nvPr/>
        </p:nvSpPr>
        <p:spPr>
          <a:xfrm>
            <a:off x="5166838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216DAD6-E667-BE4F-BB61-7D239874F7C2}"/>
              </a:ext>
            </a:extLst>
          </p:cNvPr>
          <p:cNvSpPr/>
          <p:nvPr/>
        </p:nvSpPr>
        <p:spPr>
          <a:xfrm>
            <a:off x="5906260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F0351-DE67-9C4F-586A-20AD8B684FE7}"/>
              </a:ext>
            </a:extLst>
          </p:cNvPr>
          <p:cNvSpPr txBox="1"/>
          <p:nvPr/>
        </p:nvSpPr>
        <p:spPr>
          <a:xfrm>
            <a:off x="5842067" y="61908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5B963-6A67-9568-31CB-CAD9E374D691}"/>
              </a:ext>
            </a:extLst>
          </p:cNvPr>
          <p:cNvSpPr txBox="1"/>
          <p:nvPr/>
        </p:nvSpPr>
        <p:spPr>
          <a:xfrm>
            <a:off x="5044614" y="3140148"/>
            <a:ext cx="20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height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E310A5-AB47-875B-1545-9953617070F7}"/>
              </a:ext>
            </a:extLst>
          </p:cNvPr>
          <p:cNvSpPr/>
          <p:nvPr/>
        </p:nvSpPr>
        <p:spPr>
          <a:xfrm>
            <a:off x="9952235" y="5830743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9D725-C86A-1D97-CA88-00A9B405AD7C}"/>
              </a:ext>
            </a:extLst>
          </p:cNvPr>
          <p:cNvSpPr/>
          <p:nvPr/>
        </p:nvSpPr>
        <p:spPr>
          <a:xfrm>
            <a:off x="9212812" y="4066940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D82758-19F7-575F-1F59-D5519C0AB28B}"/>
              </a:ext>
            </a:extLst>
          </p:cNvPr>
          <p:cNvSpPr/>
          <p:nvPr/>
        </p:nvSpPr>
        <p:spPr>
          <a:xfrm>
            <a:off x="9952234" y="3522894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69DB9-16AC-4CD7-4733-B2B9559A02D8}"/>
              </a:ext>
            </a:extLst>
          </p:cNvPr>
          <p:cNvSpPr txBox="1"/>
          <p:nvPr/>
        </p:nvSpPr>
        <p:spPr>
          <a:xfrm>
            <a:off x="9985824" y="6197529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1B030-C2E8-F366-BC80-9A7BAB4DCCA3}"/>
              </a:ext>
            </a:extLst>
          </p:cNvPr>
          <p:cNvSpPr txBox="1"/>
          <p:nvPr/>
        </p:nvSpPr>
        <p:spPr>
          <a:xfrm>
            <a:off x="9533496" y="31468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angle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02740-52CB-B248-EB60-7AC18AD7E1A0}"/>
              </a:ext>
            </a:extLst>
          </p:cNvPr>
          <p:cNvSpPr txBox="1"/>
          <p:nvPr/>
        </p:nvSpPr>
        <p:spPr>
          <a:xfrm>
            <a:off x="7530336" y="2872621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41595-C355-915D-522C-9984DE89771A}"/>
              </a:ext>
            </a:extLst>
          </p:cNvPr>
          <p:cNvSpPr txBox="1"/>
          <p:nvPr/>
        </p:nvSpPr>
        <p:spPr>
          <a:xfrm>
            <a:off x="7606693" y="564943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1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</a:t>
            </a:r>
            <a:r>
              <a:rPr lang="en-US" sz="2800" b="1" dirty="0">
                <a:solidFill>
                  <a:srgbClr val="FFFFFF"/>
                </a:solidFill>
              </a:rPr>
              <a:t>or</a:t>
            </a:r>
            <a:r>
              <a:rPr lang="en-US" sz="2800" b="1" dirty="0">
                <a:solidFill>
                  <a:schemeClr val="accent6"/>
                </a:solidFill>
              </a:rPr>
              <a:t>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pic>
        <p:nvPicPr>
          <p:cNvPr id="33" name="Picture 2" descr="Loop - Free arrows icons">
            <a:extLst>
              <a:ext uri="{FF2B5EF4-FFF2-40B4-BE49-F238E27FC236}">
                <a16:creationId xmlns:a16="http://schemas.microsoft.com/office/drawing/2014/main" id="{CC23337C-9633-9980-702B-85CD28C7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934" y="1885383"/>
            <a:ext cx="707711" cy="8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36AD96-B4F2-2F50-C4F3-D07E89EE9EA1}"/>
              </a:ext>
            </a:extLst>
          </p:cNvPr>
          <p:cNvSpPr txBox="1"/>
          <p:nvPr/>
        </p:nvSpPr>
        <p:spPr>
          <a:xfrm>
            <a:off x="8763013" y="659262"/>
            <a:ext cx="2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loop until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7E66B-C171-B92C-D5E5-A12297FF77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21F4C-E6D8-BABF-B0A5-51A72DE4782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3051A-FE63-F266-02B8-E1A13AB5B64C}"/>
              </a:ext>
            </a:extLst>
          </p:cNvPr>
          <p:cNvSpPr txBox="1"/>
          <p:nvPr/>
        </p:nvSpPr>
        <p:spPr>
          <a:xfrm>
            <a:off x="6785030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72E40-0361-AF53-B52F-DB0BA2B7AAA3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E04F2F-7638-A8BA-CD76-2075FE55D4F4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C4ED3-4BF7-EA24-DB5A-623DFD24CE7F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E12EE-F320-682E-46C0-CE3B77FB8E76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F7F778-09F8-B18F-5DAD-33B47D19F3BF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322011-6787-DBE3-E837-88262FA3B09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755EB-FA92-285E-B8FE-9DFE4AC44024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CA4E0-BA05-D59D-DF35-C9B3CA954D7D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0BFD3-436B-1471-0961-9C4805635EF8}"/>
              </a:ext>
            </a:extLst>
          </p:cNvPr>
          <p:cNvSpPr txBox="1"/>
          <p:nvPr/>
        </p:nvSpPr>
        <p:spPr>
          <a:xfrm>
            <a:off x="5385706" y="3358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C5E91F-4BBE-76DE-CE4F-59653826C3B1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</p:spTree>
    <p:extLst>
      <p:ext uri="{BB962C8B-B14F-4D97-AF65-F5344CB8AC3E}">
        <p14:creationId xmlns:p14="http://schemas.microsoft.com/office/powerpoint/2010/main" val="3716270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C1B4-A09B-C569-314C-70EFD7ED6FD3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427E3A-9489-9979-C5D6-BDD3680918B3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E630-25BF-9F50-8DE0-9638FBEADDE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96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34F5-8778-FF9C-8914-867B39F4596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5BB657-0BA0-E12B-5F18-1BECFAFD2B2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ADDE-0BC5-C715-BEAA-DBD3255CCAF9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5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8244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4691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a real example of using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Function use cases</a:t>
            </a:r>
          </a:p>
        </p:txBody>
      </p:sp>
    </p:spTree>
    <p:extLst>
      <p:ext uri="{BB962C8B-B14F-4D97-AF65-F5344CB8AC3E}">
        <p14:creationId xmlns:p14="http://schemas.microsoft.com/office/powerpoint/2010/main" val="3906104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054-5FA1-43C0-C299-97CB19AF2BF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77B847-A6E0-D64F-42C8-F61AC28226F1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568D-838B-37CE-477D-F52687055BE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795F-B8E0-48F9-C470-046DEF7DBCA5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5145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28868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797367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BCE9-BAF7-9916-2312-4DC0FB517099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36EA-B44D-4D66-3030-F6A8346CC519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8788-93FB-69EE-4546-B7852AB5BB63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CA42-AC55-E11E-FBE7-5DCDA6C7EB7A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413959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50361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68130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5227-8786-E4D7-4C6F-729C5AA1024E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34027-AE58-9026-213A-75CA5EC00FC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F74-57F2-2DC4-22C6-550FF20F221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29ECD-C4C1-4F19-791B-6E22C2C39328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14048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88657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4352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FB531-9C25-1967-E433-35D78174C75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3B807-68C5-C664-3C93-CC53C8C7916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2DDCD-169C-D5FB-58DD-1E951EA4369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2EB7-9781-AD65-84BF-3144ACBCB88D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1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21051-47E9-AC49-6FAB-BC0F71180CEF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093AB-131D-1846-A342-95295CF0BE92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468FF-6841-4DF4-A337-7F096E35133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BEB19A-0957-9E7B-7BC7-84D9A5F27ADE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4DC24D-0D73-68DC-F17D-85E21D0B73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E63940-6FBB-E64F-E779-A8DBCA6C15A8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624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31962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158295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43997-9017-D64D-F9D0-27A01D2AE5B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D2ED4-4740-58EA-16D1-7457072A60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BC6-17EC-566C-0B42-9E1F83B4CCB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99051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4253A-B688-8F9A-8E44-899EBF565A8F}"/>
              </a:ext>
            </a:extLst>
          </p:cNvPr>
          <p:cNvSpPr/>
          <p:nvPr/>
        </p:nvSpPr>
        <p:spPr>
          <a:xfrm>
            <a:off x="5652416" y="4994234"/>
            <a:ext cx="1439572" cy="1264104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B23-C5FE-D42D-F0F5-9CA792B929F4}"/>
              </a:ext>
            </a:extLst>
          </p:cNvPr>
          <p:cNvSpPr txBox="1"/>
          <p:nvPr/>
        </p:nvSpPr>
        <p:spPr>
          <a:xfrm>
            <a:off x="5806772" y="5076713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B06D3-CC7E-E5CC-F21C-12AF15227D0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72DCC-1346-667F-2B58-B4F34E460F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C80E-EDB1-7BB4-7717-7C281F16DDB3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14243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>
            <a:cxnSpLocks/>
          </p:cNvCxnSpPr>
          <p:nvPr/>
        </p:nvCxnSpPr>
        <p:spPr>
          <a:xfrm>
            <a:off x="3457022" y="4177771"/>
            <a:ext cx="460150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3F012-F78C-952C-EED8-113E8B2445D1}"/>
              </a:ext>
            </a:extLst>
          </p:cNvPr>
          <p:cNvCxnSpPr>
            <a:cxnSpLocks/>
          </p:cNvCxnSpPr>
          <p:nvPr/>
        </p:nvCxnSpPr>
        <p:spPr>
          <a:xfrm>
            <a:off x="4843370" y="4177771"/>
            <a:ext cx="134048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>
            <a:off x="9169094" y="3256444"/>
            <a:ext cx="399659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938BA-9957-0C4D-EFE5-1B7C9C18E6EE}"/>
              </a:ext>
            </a:extLst>
          </p:cNvPr>
          <p:cNvCxnSpPr>
            <a:cxnSpLocks/>
          </p:cNvCxnSpPr>
          <p:nvPr/>
        </p:nvCxnSpPr>
        <p:spPr>
          <a:xfrm>
            <a:off x="10140990" y="3256444"/>
            <a:ext cx="0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254644" y="2032596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triangle_area(base, height):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64617" y="2032596"/>
            <a:ext cx="46089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785939" y="3712516"/>
            <a:ext cx="374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981227" y="2786523"/>
            <a:ext cx="307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arguments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</a:t>
            </a:r>
            <a:r>
              <a:rPr lang="en-US" sz="3200"/>
              <a:t>aren’t evenly divisible </a:t>
            </a:r>
            <a:r>
              <a:rPr lang="en-US" sz="3200" dirty="0"/>
              <a:t>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10.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11.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 is one of two loop types in Python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FBA85-7420-448C-A7B1-F6D46D6A491D}"/>
              </a:ext>
            </a:extLst>
          </p:cNvPr>
          <p:cNvSpPr txBox="1"/>
          <p:nvPr/>
        </p:nvSpPr>
        <p:spPr>
          <a:xfrm>
            <a:off x="9546576" y="775642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95D1D-5083-F9E6-6571-AF1A48509338}"/>
              </a:ext>
            </a:extLst>
          </p:cNvPr>
          <p:cNvGrpSpPr/>
          <p:nvPr/>
        </p:nvGrpSpPr>
        <p:grpSpPr>
          <a:xfrm>
            <a:off x="4261680" y="2111295"/>
            <a:ext cx="5189400" cy="1013400"/>
            <a:chOff x="4261680" y="2111295"/>
            <a:chExt cx="518940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14:cNvPr>
                <p14:cNvContentPartPr/>
                <p14:nvPr/>
              </p14:nvContentPartPr>
              <p14:xfrm>
                <a:off x="4261680" y="2111295"/>
                <a:ext cx="5189400" cy="10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3240" y="2082855"/>
                  <a:ext cx="52459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14:cNvPr>
                <p14:cNvContentPartPr/>
                <p14:nvPr/>
              </p14:nvContentPartPr>
              <p14:xfrm>
                <a:off x="4323960" y="2964495"/>
                <a:ext cx="26532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520" y="2936055"/>
                  <a:ext cx="321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14:cNvPr>
              <p14:cNvContentPartPr/>
              <p14:nvPr/>
            </p14:nvContentPartPr>
            <p14:xfrm>
              <a:off x="5612039" y="2477071"/>
              <a:ext cx="4983201" cy="66526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599" y="2448632"/>
                <a:ext cx="5040082" cy="72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14:cNvPr>
              <p14:cNvContentPartPr/>
              <p14:nvPr/>
            </p14:nvContentPartPr>
            <p14:xfrm>
              <a:off x="3562920" y="4335015"/>
              <a:ext cx="6692040" cy="1323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4480" y="4306935"/>
                <a:ext cx="6748920" cy="1380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0289B7-C5DE-BC60-2BBC-4255C46F2FDB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59D3-84EB-F1D3-25D6-7544178A6DB3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127F-5599-9F64-FD21-B5DA9AAE44D3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88999B-5E1C-2C5D-0E59-7D0D3D45F22D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9AF7155-E5FF-A87D-6EC0-88417B825593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FEFA33-CC10-8696-4AF6-86A172045CA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93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0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26973</TotalTime>
  <Words>4120</Words>
  <Application>Microsoft Office PowerPoint</Application>
  <PresentationFormat>Widescreen</PresentationFormat>
  <Paragraphs>1148</Paragraphs>
  <Slides>79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Consolas</vt:lpstr>
      <vt:lpstr>Courier New</vt:lpstr>
      <vt:lpstr>Segoe UI</vt:lpstr>
      <vt:lpstr>Wingdings</vt:lpstr>
      <vt:lpstr>APS106_PPTX_Theme</vt:lpstr>
      <vt:lpstr>while loops.</vt:lpstr>
      <vt:lpstr>This Week’s Content</vt:lpstr>
      <vt:lpstr>function confusion</vt:lpstr>
      <vt:lpstr>function, what are they?</vt:lpstr>
      <vt:lpstr>function, what are they?</vt:lpstr>
      <vt:lpstr>parameters &amp; arguments</vt:lpstr>
      <vt:lpstr>Function Definitions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print v.s. return</vt:lpstr>
      <vt:lpstr>print</vt:lpstr>
      <vt:lpstr>print</vt:lpstr>
      <vt:lpstr>print</vt:lpstr>
      <vt:lpstr>print</vt:lpstr>
      <vt:lpstr>print v.s. return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PowerPoint Presentation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154</cp:revision>
  <dcterms:created xsi:type="dcterms:W3CDTF">2021-11-03T00:49:37Z</dcterms:created>
  <dcterms:modified xsi:type="dcterms:W3CDTF">2023-01-31T03:40:19Z</dcterms:modified>
</cp:coreProperties>
</file>