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55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b="1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24972</TotalTime>
  <Words>1127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152</cp:revision>
  <dcterms:created xsi:type="dcterms:W3CDTF">2021-11-03T00:49:37Z</dcterms:created>
  <dcterms:modified xsi:type="dcterms:W3CDTF">2023-03-09T02:11:09Z</dcterms:modified>
</cp:coreProperties>
</file>