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Stock Market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45033</TotalTime>
  <Words>3686</Words>
  <Application>Microsoft Office PowerPoint</Application>
  <PresentationFormat>Widescreen</PresentationFormat>
  <Paragraphs>1066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248</cp:revision>
  <dcterms:created xsi:type="dcterms:W3CDTF">2021-11-03T00:49:37Z</dcterms:created>
  <dcterms:modified xsi:type="dcterms:W3CDTF">2023-03-21T02:51:47Z</dcterms:modified>
</cp:coreProperties>
</file>