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288" r:id="rId7"/>
    <p:sldId id="328" r:id="rId8"/>
    <p:sldId id="334" r:id="rId9"/>
    <p:sldId id="336" r:id="rId10"/>
    <p:sldId id="329" r:id="rId11"/>
    <p:sldId id="331" r:id="rId12"/>
    <p:sldId id="335" r:id="rId13"/>
    <p:sldId id="337" r:id="rId14"/>
    <p:sldId id="332" r:id="rId15"/>
    <p:sldId id="338" r:id="rId16"/>
    <p:sldId id="333" r:id="rId17"/>
    <p:sldId id="330" r:id="rId18"/>
    <p:sldId id="290" r:id="rId19"/>
    <p:sldId id="291" r:id="rId20"/>
    <p:sldId id="299" r:id="rId21"/>
    <p:sldId id="301" r:id="rId22"/>
    <p:sldId id="296" r:id="rId23"/>
    <p:sldId id="297" r:id="rId24"/>
    <p:sldId id="298" r:id="rId25"/>
    <p:sldId id="302" r:id="rId26"/>
    <p:sldId id="303" r:id="rId27"/>
    <p:sldId id="306" r:id="rId28"/>
    <p:sldId id="304" r:id="rId29"/>
    <p:sldId id="305" r:id="rId30"/>
    <p:sldId id="307" r:id="rId31"/>
    <p:sldId id="273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22" r:id="rId41"/>
    <p:sldId id="318" r:id="rId42"/>
    <p:sldId id="319" r:id="rId43"/>
    <p:sldId id="320" r:id="rId44"/>
    <p:sldId id="321" r:id="rId45"/>
    <p:sldId id="323" r:id="rId46"/>
    <p:sldId id="324" r:id="rId47"/>
    <p:sldId id="25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06027" y="4576883"/>
            <a:ext cx="2773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03B999-81B4-4AC6-8EA8-71D8881ED18F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8160</TotalTime>
  <Words>2826</Words>
  <Application>Microsoft Office PowerPoint</Application>
  <PresentationFormat>Widescreen</PresentationFormat>
  <Paragraphs>439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66</cp:revision>
  <dcterms:created xsi:type="dcterms:W3CDTF">2021-11-03T00:49:37Z</dcterms:created>
  <dcterms:modified xsi:type="dcterms:W3CDTF">2023-01-17T15:40:16Z</dcterms:modified>
</cp:coreProperties>
</file>