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355" r:id="rId28"/>
    <p:sldId id="352" r:id="rId29"/>
    <p:sldId id="353" r:id="rId30"/>
    <p:sldId id="354" r:id="rId31"/>
    <p:sldId id="266" r:id="rId32"/>
    <p:sldId id="344" r:id="rId33"/>
    <p:sldId id="324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Madlibs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23095</TotalTime>
  <Words>1527</Words>
  <Application>Microsoft Office PowerPoint</Application>
  <PresentationFormat>Widescreen</PresentationFormat>
  <Paragraphs>348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117</cp:revision>
  <dcterms:created xsi:type="dcterms:W3CDTF">2021-11-03T00:49:37Z</dcterms:created>
  <dcterms:modified xsi:type="dcterms:W3CDTF">2023-02-14T03:30:41Z</dcterms:modified>
</cp:coreProperties>
</file>