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3" r:id="rId14"/>
    <p:sldId id="355" r:id="rId15"/>
    <p:sldId id="354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BE5"/>
    <a:srgbClr val="00FF00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Introducing out 6</a:t>
            </a:r>
            <a:r>
              <a:rPr lang="en-US" baseline="30000" dirty="0"/>
              <a:t>th</a:t>
            </a:r>
            <a:r>
              <a:rPr lang="en-US" dirty="0"/>
              <a:t> iterable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ordering</a:t>
            </a:r>
            <a:r>
              <a:rPr lang="en-US" b="1" dirty="0"/>
              <a:t> </a:t>
            </a:r>
            <a:r>
              <a:rPr lang="en-US" dirty="0"/>
              <a:t>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   </a:t>
            </a:r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friends.keys()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(“Bob”, 32)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(“Jane”, 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164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Inverting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68558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Reversing a dictionary is not the same as reversing a list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dirty="0"/>
              <a:t> it entails inverting or switching the dictionary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s key and value parts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8865C-9D3B-22F5-CA35-01C11BFBF99D}"/>
              </a:ext>
            </a:extLst>
          </p:cNvPr>
          <p:cNvSpPr txBox="1"/>
          <p:nvPr/>
        </p:nvSpPr>
        <p:spPr>
          <a:xfrm>
            <a:off x="334706" y="4160517"/>
            <a:ext cx="718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eng2spa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spa2eng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94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A8C1-771C-4510-AD41-3FCB97145829}"/>
              </a:ext>
            </a:extLst>
          </p:cNvPr>
          <p:cNvSpPr txBox="1"/>
          <p:nvPr/>
        </p:nvSpPr>
        <p:spPr>
          <a:xfrm>
            <a:off x="9599625" y="792407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dirty="0"/>
              <a:t>tuples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sets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b="1" dirty="0"/>
              <a:t>dictionaries</a:t>
            </a:r>
          </a:p>
          <a:p>
            <a:pPr lvl="1"/>
            <a:r>
              <a:rPr lang="en-US" b="1" dirty="0"/>
              <a:t>Reading: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Review for Midterm 2 </a:t>
            </a:r>
            <a:r>
              <a:rPr lang="en-US" dirty="0">
                <a:solidFill>
                  <a:schemeClr val="accent6"/>
                </a:solidFill>
              </a:rPr>
              <a:t>#jeopardy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742010"/>
            <a:ext cx="115685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val2, ...,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9103E-E3B3-4CA6-B4DC-BECEA77E4E9E}"/>
              </a:ext>
            </a:extLst>
          </p:cNvPr>
          <p:cNvSpPr txBox="1"/>
          <p:nvPr/>
        </p:nvSpPr>
        <p:spPr>
          <a:xfrm>
            <a:off x="5360746" y="805853"/>
            <a:ext cx="65195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‘tesla’, ‘BMW’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462F1-0581-4DBF-A667-36C31149AAA1}"/>
              </a:ext>
            </a:extLst>
          </p:cNvPr>
          <p:cNvSpPr txBox="1"/>
          <p:nvPr/>
        </p:nvSpPr>
        <p:spPr>
          <a:xfrm>
            <a:off x="4644702" y="8827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  </a:t>
            </a:r>
            <a:r>
              <a:rPr lang="en-US" sz="2600" b="1" dirty="0">
                <a:solidFill>
                  <a:schemeClr val="accent1"/>
                </a:solidFill>
              </a:rPr>
              <a:t>(</a:t>
            </a:r>
            <a:r>
              <a:rPr lang="en-US" sz="2600" b="1" dirty="0"/>
              <a:t>No lists or sets</a:t>
            </a:r>
            <a:r>
              <a:rPr lang="en-US" sz="2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521643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533361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664530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87604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24896</TotalTime>
  <Words>1127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Wingdings</vt:lpstr>
      <vt:lpstr>APS106_PPTX_Theme</vt:lpstr>
      <vt:lpstr>dictionaries.</vt:lpstr>
      <vt:lpstr>This Week’s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Dictionaries as Data Structures</vt:lpstr>
      <vt:lpstr>Inverting Dictionaries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151</cp:revision>
  <dcterms:created xsi:type="dcterms:W3CDTF">2021-11-03T00:49:37Z</dcterms:created>
  <dcterms:modified xsi:type="dcterms:W3CDTF">2023-03-03T16:20:57Z</dcterms:modified>
</cp:coreProperties>
</file>