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8" r:id="rId4"/>
    <p:sldId id="327" r:id="rId5"/>
    <p:sldId id="326" r:id="rId6"/>
    <p:sldId id="352" r:id="rId7"/>
    <p:sldId id="354" r:id="rId8"/>
    <p:sldId id="355" r:id="rId9"/>
    <p:sldId id="356" r:id="rId10"/>
    <p:sldId id="358" r:id="rId11"/>
    <p:sldId id="361" r:id="rId12"/>
    <p:sldId id="359" r:id="rId13"/>
    <p:sldId id="362" r:id="rId14"/>
    <p:sldId id="360" r:id="rId15"/>
    <p:sldId id="363" r:id="rId16"/>
    <p:sldId id="364" r:id="rId17"/>
    <p:sldId id="365" r:id="rId18"/>
    <p:sldId id="366" r:id="rId19"/>
    <p:sldId id="367" r:id="rId20"/>
    <p:sldId id="369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37966</TotalTime>
  <Words>1230</Words>
  <Application>Microsoft Office PowerPoint</Application>
  <PresentationFormat>Widescreen</PresentationFormat>
  <Paragraphs>251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Courier New</vt:lpstr>
      <vt:lpstr>Segoe UI</vt:lpstr>
      <vt:lpstr>Wingdings</vt:lpstr>
      <vt:lpstr>APS106_PPTX_Theme</vt:lpstr>
      <vt:lpstr>tuples and sets.</vt:lpstr>
      <vt:lpstr>This Week’s Content</vt:lpstr>
      <vt:lpstr>Tuples</vt:lpstr>
      <vt:lpstr>Tuples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167</cp:revision>
  <dcterms:created xsi:type="dcterms:W3CDTF">2021-11-03T00:49:37Z</dcterms:created>
  <dcterms:modified xsi:type="dcterms:W3CDTF">2023-03-03T02:51:38Z</dcterms:modified>
</cp:coreProperties>
</file>