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 id="214748366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5143500" cx="9144000"/>
  <p:notesSz cx="6858000" cy="9144000"/>
  <p:embeddedFontLst>
    <p:embeddedFont>
      <p:font typeface="Proxima Nova"/>
      <p:regular r:id="rId51"/>
      <p:bold r:id="rId52"/>
      <p:italic r:id="rId53"/>
      <p:boldItalic r:id="rId54"/>
    </p:embeddedFont>
    <p:embeddedFont>
      <p:font typeface="Roboto"/>
      <p:regular r:id="rId55"/>
      <p:bold r:id="rId56"/>
      <p:italic r:id="rId57"/>
      <p:boldItalic r:id="rId58"/>
    </p:embeddedFont>
    <p:embeddedFont>
      <p:font typeface="Quattrocento Sans"/>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QuattrocentoSans-boldItalic.fntdata"/><Relationship Id="rId61" Type="http://schemas.openxmlformats.org/officeDocument/2006/relationships/font" Target="fonts/QuattrocentoSans-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QuattrocentoSans-bold.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ProximaNova-regular.fntdata"/><Relationship Id="rId50" Type="http://schemas.openxmlformats.org/officeDocument/2006/relationships/slide" Target="slides/slide44.xml"/><Relationship Id="rId53" Type="http://schemas.openxmlformats.org/officeDocument/2006/relationships/font" Target="fonts/ProximaNova-italic.fntdata"/><Relationship Id="rId52" Type="http://schemas.openxmlformats.org/officeDocument/2006/relationships/font" Target="fonts/ProximaNova-bold.fntdata"/><Relationship Id="rId11" Type="http://schemas.openxmlformats.org/officeDocument/2006/relationships/slide" Target="slides/slide5.xml"/><Relationship Id="rId55" Type="http://schemas.openxmlformats.org/officeDocument/2006/relationships/font" Target="fonts/Roboto-regular.fntdata"/><Relationship Id="rId10" Type="http://schemas.openxmlformats.org/officeDocument/2006/relationships/slide" Target="slides/slide4.xml"/><Relationship Id="rId54" Type="http://schemas.openxmlformats.org/officeDocument/2006/relationships/font" Target="fonts/ProximaNova-boldItalic.fntdata"/><Relationship Id="rId13" Type="http://schemas.openxmlformats.org/officeDocument/2006/relationships/slide" Target="slides/slide7.xml"/><Relationship Id="rId57" Type="http://schemas.openxmlformats.org/officeDocument/2006/relationships/font" Target="fonts/Roboto-italic.fntdata"/><Relationship Id="rId12" Type="http://schemas.openxmlformats.org/officeDocument/2006/relationships/slide" Target="slides/slide6.xml"/><Relationship Id="rId56" Type="http://schemas.openxmlformats.org/officeDocument/2006/relationships/font" Target="fonts/Roboto-bold.fntdata"/><Relationship Id="rId15" Type="http://schemas.openxmlformats.org/officeDocument/2006/relationships/slide" Target="slides/slide9.xml"/><Relationship Id="rId59" Type="http://schemas.openxmlformats.org/officeDocument/2006/relationships/font" Target="fonts/QuattrocentoSans-regular.fntdata"/><Relationship Id="rId14" Type="http://schemas.openxmlformats.org/officeDocument/2006/relationships/slide" Target="slides/slide8.xml"/><Relationship Id="rId58" Type="http://schemas.openxmlformats.org/officeDocument/2006/relationships/font" Target="fonts/Robo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0f14dee6f7_2_1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g20f14dee6f7_2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0f14dee6f7_2_6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20f14dee6f7_2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0f14dee6f7_2_7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20f14dee6f7_2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27fa3f2162_1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227fa3f2162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f9f9970ec9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1f9f9970ec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f9f9970ec9_0_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1f9f9970ec9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0f14dee6f7_2_8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20f14dee6f7_2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f9f9970ec9_0_1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1f9f9970ec9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f9f9970ec9_0_2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1f9f9970ec9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0f14dee6f7_2_9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20f14dee6f7_2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f9f9970ec9_0_3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1f9f9970ec9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12cc2e6b3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g212cc2e6b3d_1_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0f14dee6f7_2_8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20f14dee6f7_2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0f14dee6f7_2_9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20f14dee6f7_2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0f14dee6f7_2_10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20f14dee6f7_2_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f9f9970ec9_0_3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1f9f9970ec9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27fa3f2162_1_1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227fa3f2162_1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0f14dee6f7_2_11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20f14dee6f7_2_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0f14dee6f7_2_12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g20f14dee6f7_2_1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0f14dee6f7_2_13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g20f14dee6f7_2_1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SLIDES_API19362579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SLIDES_API19362579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poll will launch automatically when you get to this slide.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0f14dee6f7_2_13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g20f14dee6f7_2_1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0f14dee6f7_2_2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g20f14dee6f7_2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0f14dee6f7_2_14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g20f14dee6f7_2_1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SLIDES_API163730447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SLIDES_API163730447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poll will launch automatically when you get to this slide.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0f14dee6f7_2_15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g20f14dee6f7_2_1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0f14dee6f7_2_15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g20f14dee6f7_2_1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SLIDES_API190433490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SLIDES_API190433490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poll will launch automatically when you get to this slide.</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0f14dee6f7_2_16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g20f14dee6f7_2_1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0f14dee6f7_2_16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g20f14dee6f7_2_1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SLIDES_API77583806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SLIDES_API77583806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poll will launch automatically when you get to this slide.</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0f14dee6f7_2_17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g20f14dee6f7_2_1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0f14dee6f7_2_18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g20f14dee6f7_2_1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0f14dee6f7_2_2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g20f14dee6f7_2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SLIDES_API73306903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SLIDES_API73306903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poll will launch automatically when you get to this slide.</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0f14dee6f7_2_18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g20f14dee6f7_2_1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0f14dee6f7_2_19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g20f14dee6f7_2_1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0f14dee6f7_2_20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g20f14dee6f7_2_2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SLIDES_API5277368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SLIDES_API5277368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poll will launch automatically when you get to this slide.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0f14dee6f7_2_3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20f14dee6f7_2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0f14dee6f7_2_3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20f14dee6f7_2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0f14dee6f7_2_4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20f14dee6f7_2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0f14dee6f7_2_4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20f14dee6f7_2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0f14dee6f7_2_5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20f14dee6f7_2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0" name="Shape 50"/>
        <p:cNvGrpSpPr/>
        <p:nvPr/>
      </p:nvGrpSpPr>
      <p:grpSpPr>
        <a:xfrm>
          <a:off x="0" y="0"/>
          <a:ext cx="0" cy="0"/>
          <a:chOff x="0" y="0"/>
          <a:chExt cx="0" cy="0"/>
        </a:xfrm>
      </p:grpSpPr>
      <p:sp>
        <p:nvSpPr>
          <p:cNvPr id="51" name="Google Shape;51;p13"/>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52" name="Google Shape;52;p13"/>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1200"/>
              </a:spcBef>
              <a:spcAft>
                <a:spcPts val="0"/>
              </a:spcAft>
              <a:buClr>
                <a:schemeClr val="dk1"/>
              </a:buClr>
              <a:buSzPts val="2100"/>
              <a:buChar char="○"/>
              <a:defRPr sz="2100"/>
            </a:lvl2pPr>
            <a:lvl3pPr indent="-342900" lvl="2" marL="1371600" algn="l">
              <a:lnSpc>
                <a:spcPct val="90000"/>
              </a:lnSpc>
              <a:spcBef>
                <a:spcPts val="1200"/>
              </a:spcBef>
              <a:spcAft>
                <a:spcPts val="0"/>
              </a:spcAft>
              <a:buClr>
                <a:schemeClr val="dk1"/>
              </a:buClr>
              <a:buSzPts val="1800"/>
              <a:buChar char="■"/>
              <a:defRPr sz="1800"/>
            </a:lvl3pPr>
            <a:lvl4pPr indent="-323850" lvl="3" marL="1828800" algn="l">
              <a:lnSpc>
                <a:spcPct val="90000"/>
              </a:lnSpc>
              <a:spcBef>
                <a:spcPts val="1200"/>
              </a:spcBef>
              <a:spcAft>
                <a:spcPts val="0"/>
              </a:spcAft>
              <a:buClr>
                <a:schemeClr val="dk1"/>
              </a:buClr>
              <a:buSzPts val="1500"/>
              <a:buChar char="●"/>
              <a:defRPr sz="1500"/>
            </a:lvl4pPr>
            <a:lvl5pPr indent="-323850" lvl="4" marL="2286000" algn="l">
              <a:lnSpc>
                <a:spcPct val="90000"/>
              </a:lnSpc>
              <a:spcBef>
                <a:spcPts val="1200"/>
              </a:spcBef>
              <a:spcAft>
                <a:spcPts val="0"/>
              </a:spcAft>
              <a:buClr>
                <a:schemeClr val="dk1"/>
              </a:buClr>
              <a:buSzPts val="1500"/>
              <a:buChar char="○"/>
              <a:defRPr sz="1500"/>
            </a:lvl5pPr>
            <a:lvl6pPr indent="-323850" lvl="5" marL="2743200" algn="l">
              <a:lnSpc>
                <a:spcPct val="90000"/>
              </a:lnSpc>
              <a:spcBef>
                <a:spcPts val="1200"/>
              </a:spcBef>
              <a:spcAft>
                <a:spcPts val="0"/>
              </a:spcAft>
              <a:buClr>
                <a:schemeClr val="dk1"/>
              </a:buClr>
              <a:buSzPts val="1500"/>
              <a:buChar char="■"/>
              <a:defRPr sz="1500"/>
            </a:lvl6pPr>
            <a:lvl7pPr indent="-323850" lvl="6" marL="3200400" algn="l">
              <a:lnSpc>
                <a:spcPct val="90000"/>
              </a:lnSpc>
              <a:spcBef>
                <a:spcPts val="1200"/>
              </a:spcBef>
              <a:spcAft>
                <a:spcPts val="0"/>
              </a:spcAft>
              <a:buClr>
                <a:schemeClr val="dk1"/>
              </a:buClr>
              <a:buSzPts val="1500"/>
              <a:buChar char="●"/>
              <a:defRPr sz="1500"/>
            </a:lvl7pPr>
            <a:lvl8pPr indent="-323850" lvl="7" marL="3657600" algn="l">
              <a:lnSpc>
                <a:spcPct val="90000"/>
              </a:lnSpc>
              <a:spcBef>
                <a:spcPts val="1200"/>
              </a:spcBef>
              <a:spcAft>
                <a:spcPts val="0"/>
              </a:spcAft>
              <a:buClr>
                <a:schemeClr val="dk1"/>
              </a:buClr>
              <a:buSzPts val="1500"/>
              <a:buChar char="○"/>
              <a:defRPr sz="1500"/>
            </a:lvl8pPr>
            <a:lvl9pPr indent="-323850" lvl="8" marL="4114800" algn="l">
              <a:lnSpc>
                <a:spcPct val="90000"/>
              </a:lnSpc>
              <a:spcBef>
                <a:spcPts val="1200"/>
              </a:spcBef>
              <a:spcAft>
                <a:spcPts val="1200"/>
              </a:spcAft>
              <a:buClr>
                <a:schemeClr val="dk1"/>
              </a:buClr>
              <a:buSzPts val="1500"/>
              <a:buChar char="■"/>
              <a:defRPr sz="1500"/>
            </a:lvl9pPr>
          </a:lstStyle>
          <a:p/>
        </p:txBody>
      </p:sp>
      <p:sp>
        <p:nvSpPr>
          <p:cNvPr id="53" name="Google Shape;53;p13"/>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1200"/>
              </a:spcBef>
              <a:spcAft>
                <a:spcPts val="0"/>
              </a:spcAft>
              <a:buClr>
                <a:schemeClr val="dk1"/>
              </a:buClr>
              <a:buSzPts val="1100"/>
              <a:buNone/>
              <a:defRPr sz="1100"/>
            </a:lvl2pPr>
            <a:lvl3pPr indent="-228600" lvl="2" marL="1371600" algn="l">
              <a:lnSpc>
                <a:spcPct val="90000"/>
              </a:lnSpc>
              <a:spcBef>
                <a:spcPts val="1200"/>
              </a:spcBef>
              <a:spcAft>
                <a:spcPts val="0"/>
              </a:spcAft>
              <a:buClr>
                <a:schemeClr val="dk1"/>
              </a:buClr>
              <a:buSzPts val="900"/>
              <a:buNone/>
              <a:defRPr sz="900"/>
            </a:lvl3pPr>
            <a:lvl4pPr indent="-228600" lvl="3" marL="1828800" algn="l">
              <a:lnSpc>
                <a:spcPct val="90000"/>
              </a:lnSpc>
              <a:spcBef>
                <a:spcPts val="1200"/>
              </a:spcBef>
              <a:spcAft>
                <a:spcPts val="0"/>
              </a:spcAft>
              <a:buClr>
                <a:schemeClr val="dk1"/>
              </a:buClr>
              <a:buSzPts val="800"/>
              <a:buNone/>
              <a:defRPr sz="800"/>
            </a:lvl4pPr>
            <a:lvl5pPr indent="-228600" lvl="4" marL="2286000" algn="l">
              <a:lnSpc>
                <a:spcPct val="90000"/>
              </a:lnSpc>
              <a:spcBef>
                <a:spcPts val="1200"/>
              </a:spcBef>
              <a:spcAft>
                <a:spcPts val="0"/>
              </a:spcAft>
              <a:buClr>
                <a:schemeClr val="dk1"/>
              </a:buClr>
              <a:buSzPts val="800"/>
              <a:buNone/>
              <a:defRPr sz="800"/>
            </a:lvl5pPr>
            <a:lvl6pPr indent="-228600" lvl="5" marL="2743200" algn="l">
              <a:lnSpc>
                <a:spcPct val="90000"/>
              </a:lnSpc>
              <a:spcBef>
                <a:spcPts val="1200"/>
              </a:spcBef>
              <a:spcAft>
                <a:spcPts val="0"/>
              </a:spcAft>
              <a:buClr>
                <a:schemeClr val="dk1"/>
              </a:buClr>
              <a:buSzPts val="800"/>
              <a:buNone/>
              <a:defRPr sz="800"/>
            </a:lvl6pPr>
            <a:lvl7pPr indent="-228600" lvl="6" marL="3200400" algn="l">
              <a:lnSpc>
                <a:spcPct val="90000"/>
              </a:lnSpc>
              <a:spcBef>
                <a:spcPts val="1200"/>
              </a:spcBef>
              <a:spcAft>
                <a:spcPts val="0"/>
              </a:spcAft>
              <a:buClr>
                <a:schemeClr val="dk1"/>
              </a:buClr>
              <a:buSzPts val="800"/>
              <a:buNone/>
              <a:defRPr sz="800"/>
            </a:lvl7pPr>
            <a:lvl8pPr indent="-228600" lvl="7" marL="3657600" algn="l">
              <a:lnSpc>
                <a:spcPct val="90000"/>
              </a:lnSpc>
              <a:spcBef>
                <a:spcPts val="1200"/>
              </a:spcBef>
              <a:spcAft>
                <a:spcPts val="0"/>
              </a:spcAft>
              <a:buClr>
                <a:schemeClr val="dk1"/>
              </a:buClr>
              <a:buSzPts val="800"/>
              <a:buNone/>
              <a:defRPr sz="800"/>
            </a:lvl8pPr>
            <a:lvl9pPr indent="-228600" lvl="8" marL="4114800" algn="l">
              <a:lnSpc>
                <a:spcPct val="90000"/>
              </a:lnSpc>
              <a:spcBef>
                <a:spcPts val="1200"/>
              </a:spcBef>
              <a:spcAft>
                <a:spcPts val="1200"/>
              </a:spcAft>
              <a:buClr>
                <a:schemeClr val="dk1"/>
              </a:buClr>
              <a:buSzPts val="800"/>
              <a:buNone/>
              <a:defRPr sz="800"/>
            </a:lvl9pPr>
          </a:lstStyle>
          <a:p/>
        </p:txBody>
      </p:sp>
      <p:sp>
        <p:nvSpPr>
          <p:cNvPr id="54" name="Google Shape;54;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55" name="Google Shape;55;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56" name="Google Shape;56;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rmAutofit/>
          </a:bodyPr>
          <a:lstStyle>
            <a:lvl1pPr indent="0" lvl="0" marL="0" algn="r">
              <a:spcBef>
                <a:spcPts val="0"/>
              </a:spcBef>
              <a:buNone/>
              <a:defRPr sz="1100"/>
            </a:lvl1pPr>
            <a:lvl2pPr indent="0" lvl="1" marL="0" algn="r">
              <a:spcBef>
                <a:spcPts val="0"/>
              </a:spcBef>
              <a:buNone/>
              <a:defRPr sz="1100"/>
            </a:lvl2pPr>
            <a:lvl3pPr indent="0" lvl="2" marL="0" algn="r">
              <a:spcBef>
                <a:spcPts val="0"/>
              </a:spcBef>
              <a:buNone/>
              <a:defRPr sz="1100"/>
            </a:lvl3pPr>
            <a:lvl4pPr indent="0" lvl="3" marL="0" algn="r">
              <a:spcBef>
                <a:spcPts val="0"/>
              </a:spcBef>
              <a:buNone/>
              <a:defRPr sz="1100"/>
            </a:lvl4pPr>
            <a:lvl5pPr indent="0" lvl="4" marL="0" algn="r">
              <a:spcBef>
                <a:spcPts val="0"/>
              </a:spcBef>
              <a:buNone/>
              <a:defRPr sz="1100"/>
            </a:lvl5pPr>
            <a:lvl6pPr indent="0" lvl="5" marL="0" algn="r">
              <a:spcBef>
                <a:spcPts val="0"/>
              </a:spcBef>
              <a:buNone/>
              <a:defRPr sz="1100"/>
            </a:lvl6pPr>
            <a:lvl7pPr indent="0" lvl="6" marL="0" algn="r">
              <a:spcBef>
                <a:spcPts val="0"/>
              </a:spcBef>
              <a:buNone/>
              <a:defRPr sz="1100"/>
            </a:lvl7pPr>
            <a:lvl8pPr indent="0" lvl="7" marL="0" algn="r">
              <a:spcBef>
                <a:spcPts val="0"/>
              </a:spcBef>
              <a:buNone/>
              <a:defRPr sz="1100"/>
            </a:lvl8pPr>
            <a:lvl9pPr indent="0" lvl="8" marL="0" algn="r">
              <a:spcBef>
                <a:spcPts val="0"/>
              </a:spcBef>
              <a:buNone/>
              <a:defRPr sz="11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Google Shape;61;p15"/>
          <p:cNvSpPr txBox="1"/>
          <p:nvPr>
            <p:ph type="ctrTitle"/>
          </p:nvPr>
        </p:nvSpPr>
        <p:spPr>
          <a:xfrm>
            <a:off x="251960" y="1807109"/>
            <a:ext cx="8543299" cy="670185"/>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FFFFFF"/>
              </a:buClr>
              <a:buSzPts val="3600"/>
              <a:buFont typeface="Quattrocento Sans"/>
              <a:buNone/>
              <a:defRPr sz="3600">
                <a:solidFill>
                  <a:srgbClr val="FFFFF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2" name="Google Shape;62;p15"/>
          <p:cNvSpPr txBox="1"/>
          <p:nvPr>
            <p:ph idx="1" type="subTitle"/>
          </p:nvPr>
        </p:nvSpPr>
        <p:spPr>
          <a:xfrm>
            <a:off x="251960" y="2886749"/>
            <a:ext cx="8543299" cy="1241821"/>
          </a:xfrm>
          <a:prstGeom prst="rect">
            <a:avLst/>
          </a:prstGeom>
          <a:noFill/>
          <a:ln>
            <a:noFill/>
          </a:ln>
        </p:spPr>
        <p:txBody>
          <a:bodyPr anchorCtr="0" anchor="t" bIns="34275" lIns="68575" spcFirstLastPara="1" rIns="68575" wrap="square" tIns="34275">
            <a:normAutofit/>
          </a:bodyPr>
          <a:lstStyle>
            <a:lvl1pPr lvl="0" algn="l">
              <a:lnSpc>
                <a:spcPct val="90000"/>
              </a:lnSpc>
              <a:spcBef>
                <a:spcPts val="800"/>
              </a:spcBef>
              <a:spcAft>
                <a:spcPts val="0"/>
              </a:spcAft>
              <a:buSzPts val="1800"/>
              <a:buNone/>
              <a:defRPr sz="1800">
                <a:solidFill>
                  <a:srgbClr val="FFFFFF"/>
                </a:solidFill>
              </a:defRPr>
            </a:lvl1pPr>
            <a:lvl2pPr lvl="1" algn="ctr">
              <a:lnSpc>
                <a:spcPct val="90000"/>
              </a:lnSpc>
              <a:spcBef>
                <a:spcPts val="400"/>
              </a:spcBef>
              <a:spcAft>
                <a:spcPts val="0"/>
              </a:spcAft>
              <a:buSzPts val="1500"/>
              <a:buNone/>
              <a:defRPr sz="1500"/>
            </a:lvl2pPr>
            <a:lvl3pPr lvl="2" algn="ctr">
              <a:lnSpc>
                <a:spcPct val="90000"/>
              </a:lnSpc>
              <a:spcBef>
                <a:spcPts val="400"/>
              </a:spcBef>
              <a:spcAft>
                <a:spcPts val="0"/>
              </a:spcAft>
              <a:buSzPts val="1400"/>
              <a:buNone/>
              <a:defRPr sz="1400"/>
            </a:lvl3pPr>
            <a:lvl4pPr lvl="3" algn="ctr">
              <a:lnSpc>
                <a:spcPct val="90000"/>
              </a:lnSpc>
              <a:spcBef>
                <a:spcPts val="400"/>
              </a:spcBef>
              <a:spcAft>
                <a:spcPts val="0"/>
              </a:spcAft>
              <a:buSzPts val="1200"/>
              <a:buNone/>
              <a:defRPr sz="1200"/>
            </a:lvl4pPr>
            <a:lvl5pPr lvl="4" algn="ctr">
              <a:lnSpc>
                <a:spcPct val="90000"/>
              </a:lnSpc>
              <a:spcBef>
                <a:spcPts val="400"/>
              </a:spcBef>
              <a:spcAft>
                <a:spcPts val="0"/>
              </a:spcAft>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type="obj">
  <p:cSld name="OBJECT">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6"/>
          <p:cNvSpPr txBox="1"/>
          <p:nvPr>
            <p:ph type="title"/>
          </p:nvPr>
        </p:nvSpPr>
        <p:spPr>
          <a:xfrm>
            <a:off x="628650" y="545636"/>
            <a:ext cx="7886700" cy="492111"/>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444445"/>
              </a:buClr>
              <a:buSzPts val="3300"/>
              <a:buFont typeface="Quattrocento Sans"/>
              <a:buNone/>
              <a:defRPr>
                <a:solidFill>
                  <a:srgbClr val="444445"/>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5" name="Google Shape;65;p16"/>
          <p:cNvSpPr txBox="1"/>
          <p:nvPr>
            <p:ph idx="1" type="body"/>
          </p:nvPr>
        </p:nvSpPr>
        <p:spPr>
          <a:xfrm>
            <a:off x="628650" y="1369218"/>
            <a:ext cx="7886700" cy="3626609"/>
          </a:xfrm>
          <a:prstGeom prst="rect">
            <a:avLst/>
          </a:prstGeom>
          <a:noFill/>
          <a:ln>
            <a:noFill/>
          </a:ln>
        </p:spPr>
        <p:txBody>
          <a:bodyPr anchorCtr="0" anchor="t" bIns="34275" lIns="68575" spcFirstLastPara="1" rIns="68575" wrap="square" tIns="34275">
            <a:normAutofit/>
          </a:bodyPr>
          <a:lstStyle>
            <a:lvl1pPr indent="-361950" lvl="0" marL="457200" algn="l">
              <a:lnSpc>
                <a:spcPct val="90000"/>
              </a:lnSpc>
              <a:spcBef>
                <a:spcPts val="800"/>
              </a:spcBef>
              <a:spcAft>
                <a:spcPts val="0"/>
              </a:spcAft>
              <a:buSzPts val="2100"/>
              <a:buChar char="▪"/>
              <a:defRPr>
                <a:solidFill>
                  <a:srgbClr val="444445"/>
                </a:solidFill>
              </a:defRPr>
            </a:lvl1pPr>
            <a:lvl2pPr indent="-342900" lvl="1" marL="914400" algn="l">
              <a:lnSpc>
                <a:spcPct val="90000"/>
              </a:lnSpc>
              <a:spcBef>
                <a:spcPts val="400"/>
              </a:spcBef>
              <a:spcAft>
                <a:spcPts val="0"/>
              </a:spcAft>
              <a:buSzPts val="1800"/>
              <a:buChar char="▪"/>
              <a:defRPr>
                <a:solidFill>
                  <a:srgbClr val="444445"/>
                </a:solidFill>
              </a:defRPr>
            </a:lvl2pPr>
            <a:lvl3pPr indent="-323850" lvl="2" marL="1371600" algn="l">
              <a:lnSpc>
                <a:spcPct val="90000"/>
              </a:lnSpc>
              <a:spcBef>
                <a:spcPts val="400"/>
              </a:spcBef>
              <a:spcAft>
                <a:spcPts val="0"/>
              </a:spcAft>
              <a:buSzPts val="1500"/>
              <a:buChar char="▪"/>
              <a:defRPr>
                <a:solidFill>
                  <a:srgbClr val="444445"/>
                </a:solidFill>
              </a:defRPr>
            </a:lvl3pPr>
            <a:lvl4pPr indent="-317500" lvl="3" marL="1828800" algn="l">
              <a:lnSpc>
                <a:spcPct val="90000"/>
              </a:lnSpc>
              <a:spcBef>
                <a:spcPts val="400"/>
              </a:spcBef>
              <a:spcAft>
                <a:spcPts val="0"/>
              </a:spcAft>
              <a:buSzPts val="1400"/>
              <a:buChar char="▪"/>
              <a:defRPr>
                <a:solidFill>
                  <a:srgbClr val="444445"/>
                </a:solidFill>
              </a:defRPr>
            </a:lvl4pPr>
            <a:lvl5pPr indent="-317500" lvl="4" marL="2286000" algn="l">
              <a:lnSpc>
                <a:spcPct val="90000"/>
              </a:lnSpc>
              <a:spcBef>
                <a:spcPts val="400"/>
              </a:spcBef>
              <a:spcAft>
                <a:spcPts val="0"/>
              </a:spcAft>
              <a:buSzPts val="1400"/>
              <a:buChar char="▪"/>
              <a:defRPr>
                <a:solidFill>
                  <a:srgbClr val="444445"/>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bg>
      <p:bgPr>
        <a:blipFill>
          <a:blip r:embed="rId2">
            <a:alphaModFix/>
          </a:blip>
          <a:stretch>
            <a:fillRect/>
          </a:stretch>
        </a:blipFill>
      </p:bgPr>
    </p:bg>
    <p:spTree>
      <p:nvGrpSpPr>
        <p:cNvPr id="66" name="Shape 66"/>
        <p:cNvGrpSpPr/>
        <p:nvPr/>
      </p:nvGrpSpPr>
      <p:grpSpPr>
        <a:xfrm>
          <a:off x="0" y="0"/>
          <a:ext cx="0" cy="0"/>
          <a:chOff x="0" y="0"/>
          <a:chExt cx="0" cy="0"/>
        </a:xfrm>
      </p:grpSpPr>
      <p:sp>
        <p:nvSpPr>
          <p:cNvPr id="67" name="Google Shape;67;p17"/>
          <p:cNvSpPr txBox="1"/>
          <p:nvPr>
            <p:ph type="title"/>
          </p:nvPr>
        </p:nvSpPr>
        <p:spPr>
          <a:xfrm>
            <a:off x="628650" y="545636"/>
            <a:ext cx="7886700" cy="492111"/>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FFFFFF"/>
              </a:buClr>
              <a:buSzPts val="3300"/>
              <a:buFont typeface="Quattrocento Sans"/>
              <a:buNone/>
              <a:defRPr>
                <a:solidFill>
                  <a:srgbClr val="FFFFF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8" name="Google Shape;68;p17"/>
          <p:cNvSpPr txBox="1"/>
          <p:nvPr>
            <p:ph idx="1" type="body"/>
          </p:nvPr>
        </p:nvSpPr>
        <p:spPr>
          <a:xfrm>
            <a:off x="628650" y="1369218"/>
            <a:ext cx="7886700" cy="3626609"/>
          </a:xfrm>
          <a:prstGeom prst="rect">
            <a:avLst/>
          </a:prstGeom>
          <a:noFill/>
          <a:ln>
            <a:noFill/>
          </a:ln>
        </p:spPr>
        <p:txBody>
          <a:bodyPr anchorCtr="0" anchor="t" bIns="34275" lIns="68575" spcFirstLastPara="1" rIns="68575" wrap="square" tIns="34275">
            <a:normAutofit/>
          </a:bodyPr>
          <a:lstStyle>
            <a:lvl1pPr indent="-361950" lvl="0" marL="457200" algn="l">
              <a:lnSpc>
                <a:spcPct val="90000"/>
              </a:lnSpc>
              <a:spcBef>
                <a:spcPts val="800"/>
              </a:spcBef>
              <a:spcAft>
                <a:spcPts val="0"/>
              </a:spcAft>
              <a:buClr>
                <a:schemeClr val="dk1"/>
              </a:buClr>
              <a:buSzPts val="2100"/>
              <a:buChar char="▪"/>
              <a:defRPr>
                <a:solidFill>
                  <a:srgbClr val="FFFFFF"/>
                </a:solidFill>
              </a:defRPr>
            </a:lvl1pPr>
            <a:lvl2pPr indent="-342900" lvl="1" marL="914400" algn="l">
              <a:lnSpc>
                <a:spcPct val="90000"/>
              </a:lnSpc>
              <a:spcBef>
                <a:spcPts val="400"/>
              </a:spcBef>
              <a:spcAft>
                <a:spcPts val="0"/>
              </a:spcAft>
              <a:buClr>
                <a:schemeClr val="dk1"/>
              </a:buClr>
              <a:buSzPts val="1800"/>
              <a:buChar char="▪"/>
              <a:defRPr>
                <a:solidFill>
                  <a:srgbClr val="FFFFFF"/>
                </a:solidFill>
              </a:defRPr>
            </a:lvl2pPr>
            <a:lvl3pPr indent="-323850" lvl="2" marL="1371600" algn="l">
              <a:lnSpc>
                <a:spcPct val="90000"/>
              </a:lnSpc>
              <a:spcBef>
                <a:spcPts val="400"/>
              </a:spcBef>
              <a:spcAft>
                <a:spcPts val="0"/>
              </a:spcAft>
              <a:buClr>
                <a:schemeClr val="dk1"/>
              </a:buClr>
              <a:buSzPts val="1500"/>
              <a:buChar char="▪"/>
              <a:defRPr>
                <a:solidFill>
                  <a:srgbClr val="FFFFFF"/>
                </a:solidFill>
              </a:defRPr>
            </a:lvl3pPr>
            <a:lvl4pPr indent="-317500" lvl="3" marL="1828800" algn="l">
              <a:lnSpc>
                <a:spcPct val="90000"/>
              </a:lnSpc>
              <a:spcBef>
                <a:spcPts val="400"/>
              </a:spcBef>
              <a:spcAft>
                <a:spcPts val="0"/>
              </a:spcAft>
              <a:buClr>
                <a:schemeClr val="dk1"/>
              </a:buClr>
              <a:buSzPts val="1400"/>
              <a:buChar char="▪"/>
              <a:defRPr>
                <a:solidFill>
                  <a:srgbClr val="FFFFFF"/>
                </a:solidFill>
              </a:defRPr>
            </a:lvl4pPr>
            <a:lvl5pPr indent="-317500" lvl="4" marL="2286000" algn="l">
              <a:lnSpc>
                <a:spcPct val="90000"/>
              </a:lnSpc>
              <a:spcBef>
                <a:spcPts val="400"/>
              </a:spcBef>
              <a:spcAft>
                <a:spcPts val="0"/>
              </a:spcAft>
              <a:buClr>
                <a:schemeClr val="dk1"/>
              </a:buClr>
              <a:buSzPts val="1400"/>
              <a:buChar char="▪"/>
              <a:defRPr>
                <a:solidFill>
                  <a:srgbClr val="FFFFFF"/>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solidFill>
          <a:srgbClr val="FFFFFF"/>
        </a:solidFill>
      </p:bgPr>
    </p:bg>
    <p:spTree>
      <p:nvGrpSpPr>
        <p:cNvPr id="69" name="Shape 69"/>
        <p:cNvGrpSpPr/>
        <p:nvPr/>
      </p:nvGrpSpPr>
      <p:grpSpPr>
        <a:xfrm>
          <a:off x="0" y="0"/>
          <a:ext cx="0" cy="0"/>
          <a:chOff x="0" y="0"/>
          <a:chExt cx="0" cy="0"/>
        </a:xfrm>
      </p:grpSpPr>
      <p:sp>
        <p:nvSpPr>
          <p:cNvPr id="70" name="Google Shape;70;p18"/>
          <p:cNvSpPr txBox="1"/>
          <p:nvPr>
            <p:ph type="title"/>
          </p:nvPr>
        </p:nvSpPr>
        <p:spPr>
          <a:xfrm>
            <a:off x="628650" y="545636"/>
            <a:ext cx="7886700" cy="492111"/>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FFFFFF"/>
              </a:buClr>
              <a:buSzPts val="3300"/>
              <a:buFont typeface="Quattrocento Sans"/>
              <a:buNone/>
              <a:defRPr>
                <a:solidFill>
                  <a:srgbClr val="FFFFF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1" name="Google Shape;71;p18"/>
          <p:cNvSpPr txBox="1"/>
          <p:nvPr>
            <p:ph idx="1" type="body"/>
          </p:nvPr>
        </p:nvSpPr>
        <p:spPr>
          <a:xfrm>
            <a:off x="628650" y="1369218"/>
            <a:ext cx="7886700" cy="3626609"/>
          </a:xfrm>
          <a:prstGeom prst="rect">
            <a:avLst/>
          </a:prstGeom>
          <a:noFill/>
          <a:ln>
            <a:noFill/>
          </a:ln>
        </p:spPr>
        <p:txBody>
          <a:bodyPr anchorCtr="0" anchor="t" bIns="34275" lIns="68575" spcFirstLastPara="1" rIns="68575" wrap="square" tIns="34275">
            <a:normAutofit/>
          </a:bodyPr>
          <a:lstStyle>
            <a:lvl1pPr indent="-361950" lvl="0" marL="457200" algn="l">
              <a:lnSpc>
                <a:spcPct val="90000"/>
              </a:lnSpc>
              <a:spcBef>
                <a:spcPts val="800"/>
              </a:spcBef>
              <a:spcAft>
                <a:spcPts val="0"/>
              </a:spcAft>
              <a:buSzPts val="2100"/>
              <a:buChar char="▪"/>
              <a:defRPr>
                <a:solidFill>
                  <a:srgbClr val="FFFFFF"/>
                </a:solidFill>
              </a:defRPr>
            </a:lvl1pPr>
            <a:lvl2pPr indent="-342900" lvl="1" marL="914400" algn="l">
              <a:lnSpc>
                <a:spcPct val="90000"/>
              </a:lnSpc>
              <a:spcBef>
                <a:spcPts val="400"/>
              </a:spcBef>
              <a:spcAft>
                <a:spcPts val="0"/>
              </a:spcAft>
              <a:buSzPts val="1800"/>
              <a:buChar char="▪"/>
              <a:defRPr>
                <a:solidFill>
                  <a:srgbClr val="FFFFFF"/>
                </a:solidFill>
              </a:defRPr>
            </a:lvl2pPr>
            <a:lvl3pPr indent="-323850" lvl="2" marL="1371600" algn="l">
              <a:lnSpc>
                <a:spcPct val="90000"/>
              </a:lnSpc>
              <a:spcBef>
                <a:spcPts val="400"/>
              </a:spcBef>
              <a:spcAft>
                <a:spcPts val="0"/>
              </a:spcAft>
              <a:buSzPts val="1500"/>
              <a:buChar char="▪"/>
              <a:defRPr>
                <a:solidFill>
                  <a:srgbClr val="FFFFFF"/>
                </a:solidFill>
              </a:defRPr>
            </a:lvl3pPr>
            <a:lvl4pPr indent="-317500" lvl="3" marL="1828800" algn="l">
              <a:lnSpc>
                <a:spcPct val="90000"/>
              </a:lnSpc>
              <a:spcBef>
                <a:spcPts val="400"/>
              </a:spcBef>
              <a:spcAft>
                <a:spcPts val="0"/>
              </a:spcAft>
              <a:buSzPts val="1400"/>
              <a:buChar char="▪"/>
              <a:defRPr>
                <a:solidFill>
                  <a:srgbClr val="FFFFFF"/>
                </a:solidFill>
              </a:defRPr>
            </a:lvl4pPr>
            <a:lvl5pPr indent="-317500" lvl="4" marL="2286000" algn="l">
              <a:lnSpc>
                <a:spcPct val="90000"/>
              </a:lnSpc>
              <a:spcBef>
                <a:spcPts val="400"/>
              </a:spcBef>
              <a:spcAft>
                <a:spcPts val="0"/>
              </a:spcAft>
              <a:buSzPts val="1400"/>
              <a:buChar char="▪"/>
              <a:defRPr>
                <a:solidFill>
                  <a:srgbClr val="FFFFFF"/>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7" name="Shape 57"/>
        <p:cNvGrpSpPr/>
        <p:nvPr/>
      </p:nvGrpSpPr>
      <p:grpSpPr>
        <a:xfrm>
          <a:off x="0" y="0"/>
          <a:ext cx="0" cy="0"/>
          <a:chOff x="0" y="0"/>
          <a:chExt cx="0" cy="0"/>
        </a:xfrm>
      </p:grpSpPr>
      <p:sp>
        <p:nvSpPr>
          <p:cNvPr id="58" name="Google Shape;58;p14"/>
          <p:cNvSpPr txBox="1"/>
          <p:nvPr>
            <p:ph type="title"/>
          </p:nvPr>
        </p:nvSpPr>
        <p:spPr>
          <a:xfrm>
            <a:off x="628650" y="545636"/>
            <a:ext cx="7886700" cy="492111"/>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Quattrocento Sans"/>
              <a:buNone/>
              <a:defRPr b="0" i="0" sz="33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9" name="Google Shape;59;p14"/>
          <p:cNvSpPr txBox="1"/>
          <p:nvPr>
            <p:ph idx="1" type="body"/>
          </p:nvPr>
        </p:nvSpPr>
        <p:spPr>
          <a:xfrm>
            <a:off x="628650" y="1369218"/>
            <a:ext cx="7886700" cy="3631615"/>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rgbClr val="007EE5"/>
              </a:buClr>
              <a:buSzPts val="2100"/>
              <a:buFont typeface="Noto Sans Symbols"/>
              <a:buChar char="▪"/>
              <a:defRPr b="0" i="0" sz="21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rgbClr val="007EE5"/>
              </a:buClr>
              <a:buSzPts val="1800"/>
              <a:buFont typeface="Noto Sans Symbols"/>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rgbClr val="007EE5"/>
              </a:buClr>
              <a:buSzPts val="1500"/>
              <a:buFont typeface="Noto Sans Symbols"/>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rgbClr val="007EE5"/>
              </a:buClr>
              <a:buSzPts val="1400"/>
              <a:buFont typeface="Noto Sans Symbols"/>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rgbClr val="007EE5"/>
              </a:buClr>
              <a:buSzPts val="1400"/>
              <a:buFont typeface="Noto Sans Symbols"/>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hyperlink" Target="https://forms.office.com/r/xjf0aFbJ4k" TargetMode="External"/><Relationship Id="rId4" Type="http://schemas.openxmlformats.org/officeDocument/2006/relationships/hyperlink" Target="https://forms.office.com/r/xjf0aFbJ4k" TargetMode="External"/><Relationship Id="rId5"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8.xml"/><Relationship Id="rId3" Type="http://schemas.openxmlformats.org/officeDocument/2006/relationships/hyperlink" Target="https://www.sli.do/features-google-slides?interaction-type=TXVsdGlwbGVDaG9pY2U%3D" TargetMode="External"/><Relationship Id="rId4" Type="http://schemas.openxmlformats.org/officeDocument/2006/relationships/image" Target="../media/image7.png"/><Relationship Id="rId5" Type="http://schemas.openxmlformats.org/officeDocument/2006/relationships/hyperlink" Target="https://www.sli.do/features-google-slides?payload=eyJwcmVzZW50YXRpb25JZCI6IjFZSXFRT1FDbXhXbUhET1JVVTJONGZXYUYzWVVVTmhiYXNNMGVtb29aeW5NIiwic2xpZGVJZCI6IlNMSURFU19BUEkxOTM2MjU3OTZfMCJ9" TargetMode="External"/><Relationship Id="rId6"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1.xml"/><Relationship Id="rId3" Type="http://schemas.openxmlformats.org/officeDocument/2006/relationships/hyperlink" Target="https://www.sli.do/features-google-slides?interaction-type=TXVsdGlwbGVDaG9pY2U%3D" TargetMode="External"/><Relationship Id="rId4" Type="http://schemas.openxmlformats.org/officeDocument/2006/relationships/image" Target="../media/image7.png"/><Relationship Id="rId5" Type="http://schemas.openxmlformats.org/officeDocument/2006/relationships/hyperlink" Target="https://www.sli.do/features-google-slides?payload=eyJwcmVzZW50YXRpb25JZCI6IjFZSXFRT1FDbXhXbUhET1JVVTJONGZXYUYzWVVVTmhiYXNNMGVtb29aeW5NIiwic2xpZGVJZCI6IlNMSURFU19BUEkxNjM3MzA0NDc3XzAifQ%3D%3D" TargetMode="External"/><Relationship Id="rId6"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 Id="rId3"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4.xml"/><Relationship Id="rId3" Type="http://schemas.openxmlformats.org/officeDocument/2006/relationships/hyperlink" Target="https://www.sli.do/features-google-slides?interaction-type=TXVsdGlwbGVDaG9pY2U%3D" TargetMode="External"/><Relationship Id="rId4" Type="http://schemas.openxmlformats.org/officeDocument/2006/relationships/image" Target="../media/image7.png"/><Relationship Id="rId5" Type="http://schemas.openxmlformats.org/officeDocument/2006/relationships/hyperlink" Target="https://www.sli.do/features-google-slides?payload=eyJwcmVzZW50YXRpb25JZCI6IjFZSXFRT1FDbXhXbUhET1JVVTJONGZXYUYzWVVVTmhiYXNNMGVtb29aeW5NIiwic2xpZGVJZCI6IlNMSURFU19BUEkxOTA0MzM0OTAwXzAifQ%3D%3D" TargetMode="External"/><Relationship Id="rId6"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7.xml"/><Relationship Id="rId3" Type="http://schemas.openxmlformats.org/officeDocument/2006/relationships/hyperlink" Target="https://www.sli.do/features-google-slides?interaction-type=TXVsdGlwbGVDaG9pY2U%3D" TargetMode="External"/><Relationship Id="rId4" Type="http://schemas.openxmlformats.org/officeDocument/2006/relationships/image" Target="../media/image7.png"/><Relationship Id="rId5" Type="http://schemas.openxmlformats.org/officeDocument/2006/relationships/hyperlink" Target="https://www.sli.do/features-google-slides?payload=eyJwcmVzZW50YXRpb25JZCI6IjFZSXFRT1FDbXhXbUhET1JVVTJONGZXYUYzWVVVTmhiYXNNMGVtb29aeW5NIiwic2xpZGVJZCI6IlNMSURFU19BUEk3NzU4MzgwNjlfMCJ9" TargetMode="External"/><Relationship Id="rId6"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0.xml"/><Relationship Id="rId3" Type="http://schemas.openxmlformats.org/officeDocument/2006/relationships/hyperlink" Target="https://www.sli.do/features-google-slides?interaction-type=TXVsdGlwbGVDaG9pY2U%3D" TargetMode="External"/><Relationship Id="rId4" Type="http://schemas.openxmlformats.org/officeDocument/2006/relationships/image" Target="../media/image7.png"/><Relationship Id="rId5" Type="http://schemas.openxmlformats.org/officeDocument/2006/relationships/hyperlink" Target="https://www.sli.do/features-google-slides?payload=eyJwcmVzZW50YXRpb25JZCI6IjFZSXFRT1FDbXhXbUhET1JVVTJONGZXYUYzWVVVTmhiYXNNMGVtb29aeW5NIiwic2xpZGVJZCI6IlNMSURFU19BUEk3MzMwNjkwMzhfMCJ9" TargetMode="External"/><Relationship Id="rId6" Type="http://schemas.openxmlformats.org/officeDocument/2006/relationships/image" Target="../media/image1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1.xml"/><Relationship Id="rId3" Type="http://schemas.openxmlformats.org/officeDocument/2006/relationships/image" Target="../media/image2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4.xml"/><Relationship Id="rId3" Type="http://schemas.openxmlformats.org/officeDocument/2006/relationships/hyperlink" Target="https://www.sli.do/features-google-slides?interaction-type=T3BlblRleHQ%3D" TargetMode="External"/><Relationship Id="rId4" Type="http://schemas.openxmlformats.org/officeDocument/2006/relationships/image" Target="../media/image21.png"/><Relationship Id="rId5" Type="http://schemas.openxmlformats.org/officeDocument/2006/relationships/hyperlink" Target="https://www.sli.do/features-google-slides?payload=eyJwcmVzZW50YXRpb25JZCI6IjFZSXFRT1FDbXhXbUhET1JVVTJONGZXYUYzWVVVTmhiYXNNMGVtb29aeW5NIiwic2xpZGVJZCI6IlNMSURFU19BUEk1Mjc3MzY4NV8wIn0%3D" TargetMode="External"/><Relationship Id="rId6"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20"/>
          <p:cNvSpPr txBox="1"/>
          <p:nvPr>
            <p:ph type="ctrTitle"/>
          </p:nvPr>
        </p:nvSpPr>
        <p:spPr>
          <a:xfrm>
            <a:off x="251960" y="1807109"/>
            <a:ext cx="8543299" cy="670185"/>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rgbClr val="FFFFFF"/>
              </a:buClr>
              <a:buSzPts val="3600"/>
              <a:buFont typeface="Quattrocento Sans"/>
              <a:buNone/>
            </a:pPr>
            <a:r>
              <a:rPr b="0" lang="en" sz="3600"/>
              <a:t>Tutorial 11 - Week 12</a:t>
            </a:r>
            <a:endParaRPr/>
          </a:p>
        </p:txBody>
      </p:sp>
      <p:sp>
        <p:nvSpPr>
          <p:cNvPr id="78" name="Google Shape;78;p20"/>
          <p:cNvSpPr txBox="1"/>
          <p:nvPr>
            <p:ph idx="1" type="subTitle"/>
          </p:nvPr>
        </p:nvSpPr>
        <p:spPr>
          <a:xfrm>
            <a:off x="251960" y="2886749"/>
            <a:ext cx="8543299" cy="1241821"/>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SzPts val="1800"/>
              <a:buNone/>
            </a:pPr>
            <a:r>
              <a:rPr b="0" i="1" lang="en" sz="1800" u="none" cap="none" strike="noStrike">
                <a:solidFill>
                  <a:schemeClr val="accent1"/>
                </a:solidFill>
                <a:latin typeface="Arial"/>
                <a:ea typeface="Arial"/>
                <a:cs typeface="Arial"/>
                <a:sym typeface="Arial"/>
              </a:rPr>
              <a:t>We’ll be starting at the 10 minute mark</a:t>
            </a:r>
            <a:endParaRPr/>
          </a:p>
          <a:p>
            <a:pPr indent="0" lvl="0" marL="0" rtl="0" algn="l">
              <a:lnSpc>
                <a:spcPct val="90000"/>
              </a:lnSpc>
              <a:spcBef>
                <a:spcPts val="800"/>
              </a:spcBef>
              <a:spcAft>
                <a:spcPts val="0"/>
              </a:spcAft>
              <a:buSzPts val="1800"/>
              <a:buNone/>
            </a:pPr>
            <a:r>
              <a:t/>
            </a:r>
            <a:endParaRPr/>
          </a:p>
          <a:p>
            <a:pPr indent="0" lvl="0" marL="0" rtl="0" algn="l">
              <a:lnSpc>
                <a:spcPct val="90000"/>
              </a:lnSpc>
              <a:spcBef>
                <a:spcPts val="800"/>
              </a:spcBef>
              <a:spcAft>
                <a:spcPts val="0"/>
              </a:spcAft>
              <a:buSzPts val="1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9"/>
          <p:cNvSpPr txBox="1"/>
          <p:nvPr>
            <p:ph type="title"/>
          </p:nvPr>
        </p:nvSpPr>
        <p:spPr>
          <a:xfrm>
            <a:off x="628650" y="545636"/>
            <a:ext cx="7886700" cy="492111"/>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444445"/>
              </a:buClr>
              <a:buSzPct val="100000"/>
              <a:buFont typeface="Quattrocento Sans"/>
              <a:buNone/>
            </a:pPr>
            <a:r>
              <a:rPr lang="en"/>
              <a:t>Linked Data S</a:t>
            </a:r>
            <a:r>
              <a:rPr lang="en"/>
              <a:t>tructures</a:t>
            </a:r>
            <a:r>
              <a:rPr lang="en"/>
              <a:t>: Linked Lists</a:t>
            </a:r>
            <a:endParaRPr/>
          </a:p>
        </p:txBody>
      </p:sp>
      <p:sp>
        <p:nvSpPr>
          <p:cNvPr id="147" name="Google Shape;147;p29"/>
          <p:cNvSpPr txBox="1"/>
          <p:nvPr>
            <p:ph idx="1" type="body"/>
          </p:nvPr>
        </p:nvSpPr>
        <p:spPr>
          <a:xfrm>
            <a:off x="628650" y="1369219"/>
            <a:ext cx="7886700" cy="1562700"/>
          </a:xfrm>
          <a:prstGeom prst="rect">
            <a:avLst/>
          </a:prstGeom>
          <a:noFill/>
          <a:ln>
            <a:noFill/>
          </a:ln>
        </p:spPr>
        <p:txBody>
          <a:bodyPr anchorCtr="0" anchor="t" bIns="34275" lIns="68575" spcFirstLastPara="1" rIns="68575" wrap="square" tIns="34275">
            <a:normAutofit/>
          </a:bodyPr>
          <a:lstStyle/>
          <a:p>
            <a:pPr indent="0" lvl="0" marL="0" rtl="0" algn="l">
              <a:lnSpc>
                <a:spcPct val="115000"/>
              </a:lnSpc>
              <a:spcBef>
                <a:spcPts val="0"/>
              </a:spcBef>
              <a:spcAft>
                <a:spcPts val="0"/>
              </a:spcAft>
              <a:buNone/>
            </a:pPr>
            <a:r>
              <a:rPr lang="en" sz="2200"/>
              <a:t>Collection of items (called </a:t>
            </a:r>
            <a:r>
              <a:rPr b="1" lang="en" sz="2200"/>
              <a:t>nodes)</a:t>
            </a:r>
            <a:r>
              <a:rPr lang="en" sz="2200"/>
              <a:t> each </a:t>
            </a:r>
            <a:r>
              <a:rPr lang="en" sz="2200"/>
              <a:t>containing:</a:t>
            </a:r>
            <a:endParaRPr sz="2200"/>
          </a:p>
          <a:p>
            <a:pPr indent="-368300" lvl="0" marL="457200" rtl="0" algn="l">
              <a:lnSpc>
                <a:spcPct val="115000"/>
              </a:lnSpc>
              <a:spcBef>
                <a:spcPts val="0"/>
              </a:spcBef>
              <a:spcAft>
                <a:spcPts val="0"/>
              </a:spcAft>
              <a:buSzPts val="2200"/>
              <a:buChar char="▪"/>
            </a:pPr>
            <a:r>
              <a:rPr lang="en" sz="2200"/>
              <a:t>data (called </a:t>
            </a:r>
            <a:r>
              <a:rPr b="1" lang="en" sz="2200"/>
              <a:t>cargo</a:t>
            </a:r>
            <a:r>
              <a:rPr lang="en" sz="2200"/>
              <a:t> in lecture) </a:t>
            </a:r>
            <a:endParaRPr sz="2200"/>
          </a:p>
          <a:p>
            <a:pPr indent="-368300" lvl="0" marL="457200" rtl="0" algn="l">
              <a:lnSpc>
                <a:spcPct val="115000"/>
              </a:lnSpc>
              <a:spcBef>
                <a:spcPts val="0"/>
              </a:spcBef>
              <a:spcAft>
                <a:spcPts val="0"/>
              </a:spcAft>
              <a:buSzPts val="2200"/>
              <a:buChar char="▪"/>
            </a:pPr>
            <a:r>
              <a:rPr lang="en" sz="2200"/>
              <a:t>a </a:t>
            </a:r>
            <a:r>
              <a:rPr b="1" lang="en" sz="2200"/>
              <a:t>link</a:t>
            </a:r>
            <a:r>
              <a:rPr lang="en" sz="2200"/>
              <a:t> to the next item in the list</a:t>
            </a:r>
            <a:endParaRPr sz="2200"/>
          </a:p>
        </p:txBody>
      </p:sp>
      <p:grpSp>
        <p:nvGrpSpPr>
          <p:cNvPr id="148" name="Google Shape;148;p29"/>
          <p:cNvGrpSpPr/>
          <p:nvPr/>
        </p:nvGrpSpPr>
        <p:grpSpPr>
          <a:xfrm>
            <a:off x="2488121" y="2819942"/>
            <a:ext cx="4167757" cy="1756950"/>
            <a:chOff x="1867301" y="2355875"/>
            <a:chExt cx="5557009" cy="2342600"/>
          </a:xfrm>
        </p:grpSpPr>
        <p:pic>
          <p:nvPicPr>
            <p:cNvPr id="149" name="Google Shape;149;p29"/>
            <p:cNvPicPr preferRelativeResize="0"/>
            <p:nvPr/>
          </p:nvPicPr>
          <p:blipFill rotWithShape="1">
            <a:blip r:embed="rId3">
              <a:alphaModFix/>
            </a:blip>
            <a:srcRect b="0" l="27713" r="0" t="0"/>
            <a:stretch/>
          </p:blipFill>
          <p:spPr>
            <a:xfrm>
              <a:off x="1867301" y="2355875"/>
              <a:ext cx="5557009" cy="2342600"/>
            </a:xfrm>
            <a:prstGeom prst="rect">
              <a:avLst/>
            </a:prstGeom>
            <a:noFill/>
            <a:ln>
              <a:noFill/>
            </a:ln>
          </p:spPr>
        </p:pic>
        <p:sp>
          <p:nvSpPr>
            <p:cNvPr id="150" name="Google Shape;150;p29"/>
            <p:cNvSpPr txBox="1"/>
            <p:nvPr/>
          </p:nvSpPr>
          <p:spPr>
            <a:xfrm>
              <a:off x="1867301" y="2653360"/>
              <a:ext cx="1203300" cy="318000"/>
            </a:xfrm>
            <a:prstGeom prst="rect">
              <a:avLst/>
            </a:prstGeom>
            <a:solidFill>
              <a:srgbClr val="FFFFFF"/>
            </a:solid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Proxima Nova"/>
                <a:buNone/>
              </a:pPr>
              <a:r>
                <a:rPr b="1" i="0" lang="en" sz="1100" u="none" cap="none" strike="noStrike">
                  <a:solidFill>
                    <a:srgbClr val="000000"/>
                  </a:solidFill>
                  <a:latin typeface="Proxima Nova"/>
                  <a:ea typeface="Proxima Nova"/>
                  <a:cs typeface="Proxima Nova"/>
                  <a:sym typeface="Proxima Nova"/>
                </a:rPr>
                <a:t>Node 1</a:t>
              </a:r>
              <a:endParaRPr b="0" i="0" sz="1400" u="none" cap="none" strike="noStrike">
                <a:solidFill>
                  <a:schemeClr val="dk1"/>
                </a:solidFill>
                <a:latin typeface="Quattrocento Sans"/>
                <a:ea typeface="Quattrocento Sans"/>
                <a:cs typeface="Quattrocento Sans"/>
                <a:sym typeface="Quattrocento Sans"/>
              </a:endParaRPr>
            </a:p>
          </p:txBody>
        </p:sp>
        <p:sp>
          <p:nvSpPr>
            <p:cNvPr id="151" name="Google Shape;151;p29"/>
            <p:cNvSpPr txBox="1"/>
            <p:nvPr/>
          </p:nvSpPr>
          <p:spPr>
            <a:xfrm>
              <a:off x="3684872" y="2653360"/>
              <a:ext cx="1203300" cy="318000"/>
            </a:xfrm>
            <a:prstGeom prst="rect">
              <a:avLst/>
            </a:prstGeom>
            <a:solidFill>
              <a:srgbClr val="FFFFFF"/>
            </a:solid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Proxima Nova"/>
                <a:buNone/>
              </a:pPr>
              <a:r>
                <a:rPr b="1" i="0" lang="en" sz="1100" u="none" cap="none" strike="noStrike">
                  <a:solidFill>
                    <a:srgbClr val="000000"/>
                  </a:solidFill>
                  <a:latin typeface="Proxima Nova"/>
                  <a:ea typeface="Proxima Nova"/>
                  <a:cs typeface="Proxima Nova"/>
                  <a:sym typeface="Proxima Nova"/>
                </a:rPr>
                <a:t>Node 2</a:t>
              </a:r>
              <a:endParaRPr b="0" i="0" sz="1400" u="none" cap="none" strike="noStrike">
                <a:solidFill>
                  <a:schemeClr val="dk1"/>
                </a:solidFill>
                <a:latin typeface="Quattrocento Sans"/>
                <a:ea typeface="Quattrocento Sans"/>
                <a:cs typeface="Quattrocento Sans"/>
                <a:sym typeface="Quattrocento Sans"/>
              </a:endParaRPr>
            </a:p>
          </p:txBody>
        </p:sp>
        <p:sp>
          <p:nvSpPr>
            <p:cNvPr id="152" name="Google Shape;152;p29"/>
            <p:cNvSpPr txBox="1"/>
            <p:nvPr/>
          </p:nvSpPr>
          <p:spPr>
            <a:xfrm>
              <a:off x="5646822" y="2653360"/>
              <a:ext cx="1203300" cy="318000"/>
            </a:xfrm>
            <a:prstGeom prst="rect">
              <a:avLst/>
            </a:prstGeom>
            <a:solidFill>
              <a:srgbClr val="FFFFFF"/>
            </a:solid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Proxima Nova"/>
                <a:buNone/>
              </a:pPr>
              <a:r>
                <a:rPr b="1" i="0" lang="en" sz="1100" u="none" cap="none" strike="noStrike">
                  <a:solidFill>
                    <a:srgbClr val="000000"/>
                  </a:solidFill>
                  <a:latin typeface="Proxima Nova"/>
                  <a:ea typeface="Proxima Nova"/>
                  <a:cs typeface="Proxima Nova"/>
                  <a:sym typeface="Proxima Nova"/>
                </a:rPr>
                <a:t>Node 3</a:t>
              </a:r>
              <a:endParaRPr b="0" i="0" sz="1400" u="none" cap="none" strike="noStrike">
                <a:solidFill>
                  <a:schemeClr val="dk1"/>
                </a:solidFill>
                <a:latin typeface="Quattrocento Sans"/>
                <a:ea typeface="Quattrocento Sans"/>
                <a:cs typeface="Quattrocento Sans"/>
                <a:sym typeface="Quattrocento Sans"/>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628650" y="545636"/>
            <a:ext cx="7886700" cy="492111"/>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444445"/>
              </a:buClr>
              <a:buSzPct val="100000"/>
              <a:buFont typeface="Quattrocento Sans"/>
              <a:buNone/>
            </a:pPr>
            <a:r>
              <a:rPr lang="en"/>
              <a:t>What’s the Benefit of Linked Lists?</a:t>
            </a:r>
            <a:endParaRPr/>
          </a:p>
        </p:txBody>
      </p:sp>
      <p:sp>
        <p:nvSpPr>
          <p:cNvPr id="158" name="Google Shape;158;p30"/>
          <p:cNvSpPr txBox="1"/>
          <p:nvPr>
            <p:ph idx="1" type="body"/>
          </p:nvPr>
        </p:nvSpPr>
        <p:spPr>
          <a:xfrm>
            <a:off x="440425" y="1574275"/>
            <a:ext cx="8591100" cy="3436500"/>
          </a:xfrm>
          <a:prstGeom prst="rect">
            <a:avLst/>
          </a:prstGeom>
          <a:noFill/>
          <a:ln>
            <a:noFill/>
          </a:ln>
        </p:spPr>
        <p:txBody>
          <a:bodyPr anchorCtr="0" anchor="t" bIns="34275" lIns="68575" spcFirstLastPara="1" rIns="68575" wrap="square" tIns="34275">
            <a:noAutofit/>
          </a:bodyPr>
          <a:lstStyle/>
          <a:p>
            <a:pPr indent="-355600" lvl="0" marL="457200" rtl="0" algn="l">
              <a:lnSpc>
                <a:spcPct val="150000"/>
              </a:lnSpc>
              <a:spcBef>
                <a:spcPts val="0"/>
              </a:spcBef>
              <a:spcAft>
                <a:spcPts val="0"/>
              </a:spcAft>
              <a:buClr>
                <a:schemeClr val="lt1"/>
              </a:buClr>
              <a:buSzPts val="2000"/>
              <a:buChar char="▪"/>
            </a:pPr>
            <a:r>
              <a:rPr lang="en" sz="2000">
                <a:solidFill>
                  <a:schemeClr val="lt1"/>
                </a:solidFill>
              </a:rPr>
              <a:t>The elements of a list can be stored in non-contiguous areas of memory (unlike arrays)</a:t>
            </a:r>
            <a:endParaRPr sz="2000">
              <a:solidFill>
                <a:schemeClr val="lt1"/>
              </a:solidFill>
            </a:endParaRPr>
          </a:p>
          <a:p>
            <a:pPr indent="-355600" lvl="0" marL="457200" rtl="0" algn="l">
              <a:lnSpc>
                <a:spcPct val="150000"/>
              </a:lnSpc>
              <a:spcBef>
                <a:spcPts val="0"/>
              </a:spcBef>
              <a:spcAft>
                <a:spcPts val="0"/>
              </a:spcAft>
              <a:buClr>
                <a:schemeClr val="lt1"/>
              </a:buClr>
              <a:buSzPts val="2000"/>
              <a:buChar char="▪"/>
            </a:pPr>
            <a:r>
              <a:rPr b="1" lang="en" sz="2000">
                <a:solidFill>
                  <a:schemeClr val="lt1"/>
                </a:solidFill>
              </a:rPr>
              <a:t>I</a:t>
            </a:r>
            <a:r>
              <a:rPr b="1" lang="en" sz="2000">
                <a:solidFill>
                  <a:schemeClr val="lt1"/>
                </a:solidFill>
              </a:rPr>
              <a:t>nserting</a:t>
            </a:r>
            <a:r>
              <a:rPr lang="en" sz="2000">
                <a:solidFill>
                  <a:schemeClr val="lt1"/>
                </a:solidFill>
              </a:rPr>
              <a:t> and </a:t>
            </a:r>
            <a:r>
              <a:rPr b="1" lang="en" sz="2000">
                <a:solidFill>
                  <a:schemeClr val="lt1"/>
                </a:solidFill>
              </a:rPr>
              <a:t>removing </a:t>
            </a:r>
            <a:r>
              <a:rPr lang="en" sz="2000">
                <a:solidFill>
                  <a:schemeClr val="lt1"/>
                </a:solidFill>
              </a:rPr>
              <a:t>nodes does not require copying a large amount of memory</a:t>
            </a:r>
            <a:endParaRPr sz="2000">
              <a:solidFill>
                <a:schemeClr val="lt1"/>
              </a:solidFill>
            </a:endParaRPr>
          </a:p>
          <a:p>
            <a:pPr indent="-355600" lvl="0" marL="457200" rtl="0" algn="l">
              <a:lnSpc>
                <a:spcPct val="150000"/>
              </a:lnSpc>
              <a:spcBef>
                <a:spcPts val="0"/>
              </a:spcBef>
              <a:spcAft>
                <a:spcPts val="0"/>
              </a:spcAft>
              <a:buClr>
                <a:schemeClr val="lt1"/>
              </a:buClr>
              <a:buSzPts val="2000"/>
              <a:buChar char="▪"/>
            </a:pPr>
            <a:r>
              <a:rPr lang="en" sz="2000">
                <a:solidFill>
                  <a:schemeClr val="lt1"/>
                </a:solidFill>
              </a:rPr>
              <a:t>Items remain organized (e.g., sorted) when nodes are inserted or removed</a:t>
            </a:r>
            <a:endParaRPr sz="2000">
              <a:solidFill>
                <a:schemeClr val="lt1"/>
              </a:solidFill>
            </a:endParaRPr>
          </a:p>
          <a:p>
            <a:pPr indent="0" lvl="0" marL="520700" rtl="0" algn="l">
              <a:lnSpc>
                <a:spcPct val="115000"/>
              </a:lnSpc>
              <a:spcBef>
                <a:spcPts val="0"/>
              </a:spcBef>
              <a:spcAft>
                <a:spcPts val="0"/>
              </a:spcAft>
              <a:buNone/>
            </a:pPr>
            <a:r>
              <a:t/>
            </a:r>
            <a:endParaRPr>
              <a:solidFill>
                <a:schemeClr val="lt1"/>
              </a:solidFill>
            </a:endParaRPr>
          </a:p>
          <a:p>
            <a:pPr indent="0" lvl="0" marL="0" rtl="0" algn="l">
              <a:lnSpc>
                <a:spcPct val="115000"/>
              </a:lnSpc>
              <a:spcBef>
                <a:spcPts val="1200"/>
              </a:spcBef>
              <a:spcAft>
                <a:spcPts val="0"/>
              </a:spcAft>
              <a:buSzPts val="1500"/>
              <a:buNone/>
            </a:pPr>
            <a:r>
              <a:t/>
            </a:r>
            <a:endParaRPr/>
          </a:p>
          <a:p>
            <a:pPr indent="-50800" lvl="0" marL="177800" rtl="0" algn="l">
              <a:lnSpc>
                <a:spcPct val="90000"/>
              </a:lnSpc>
              <a:spcBef>
                <a:spcPts val="2000"/>
              </a:spcBef>
              <a:spcAft>
                <a:spcPts val="0"/>
              </a:spcAft>
              <a:buSzPts val="21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280875" y="545636"/>
            <a:ext cx="7886700" cy="4920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444445"/>
              </a:buClr>
              <a:buSzPct val="100000"/>
              <a:buFont typeface="Quattrocento Sans"/>
              <a:buNone/>
            </a:pPr>
            <a:r>
              <a:rPr lang="en"/>
              <a:t>Operations on </a:t>
            </a:r>
            <a:r>
              <a:rPr lang="en"/>
              <a:t>Linked Lists</a:t>
            </a:r>
            <a:endParaRPr/>
          </a:p>
        </p:txBody>
      </p:sp>
      <p:sp>
        <p:nvSpPr>
          <p:cNvPr id="164" name="Google Shape;164;p31"/>
          <p:cNvSpPr txBox="1"/>
          <p:nvPr>
            <p:ph idx="1" type="body"/>
          </p:nvPr>
        </p:nvSpPr>
        <p:spPr>
          <a:xfrm>
            <a:off x="438000" y="1563825"/>
            <a:ext cx="8561700" cy="3376800"/>
          </a:xfrm>
          <a:prstGeom prst="rect">
            <a:avLst/>
          </a:prstGeom>
          <a:noFill/>
          <a:ln>
            <a:noFill/>
          </a:ln>
        </p:spPr>
        <p:txBody>
          <a:bodyPr anchorCtr="0" anchor="t" bIns="34275" lIns="68575" spcFirstLastPara="1" rIns="68575" wrap="square" tIns="34275">
            <a:normAutofit fontScale="40000"/>
          </a:bodyPr>
          <a:lstStyle/>
          <a:p>
            <a:pPr indent="-165100" lvl="0" marL="177800" rtl="0" algn="l">
              <a:lnSpc>
                <a:spcPct val="150000"/>
              </a:lnSpc>
              <a:spcBef>
                <a:spcPts val="0"/>
              </a:spcBef>
              <a:spcAft>
                <a:spcPts val="0"/>
              </a:spcAft>
              <a:buSzPct val="100000"/>
              <a:buChar char="●"/>
            </a:pPr>
            <a:r>
              <a:rPr b="1" lang="en" sz="5000">
                <a:solidFill>
                  <a:schemeClr val="dk1"/>
                </a:solidFill>
              </a:rPr>
              <a:t> </a:t>
            </a:r>
            <a:r>
              <a:rPr b="1" lang="en" sz="5000">
                <a:solidFill>
                  <a:schemeClr val="accent1"/>
                </a:solidFill>
              </a:rPr>
              <a:t>Insert</a:t>
            </a:r>
            <a:r>
              <a:rPr lang="en" sz="5000">
                <a:solidFill>
                  <a:schemeClr val="accent1"/>
                </a:solidFill>
              </a:rPr>
              <a:t> </a:t>
            </a:r>
            <a:r>
              <a:rPr lang="en" sz="5000">
                <a:solidFill>
                  <a:schemeClr val="dk1"/>
                </a:solidFill>
              </a:rPr>
              <a:t> a new node (at the head/tail, at a specific position, etc.)</a:t>
            </a:r>
            <a:endParaRPr sz="5000">
              <a:solidFill>
                <a:schemeClr val="dk1"/>
              </a:solidFill>
            </a:endParaRPr>
          </a:p>
          <a:p>
            <a:pPr indent="-165100" lvl="0" marL="177800" rtl="0" algn="l">
              <a:lnSpc>
                <a:spcPct val="150000"/>
              </a:lnSpc>
              <a:spcBef>
                <a:spcPts val="0"/>
              </a:spcBef>
              <a:spcAft>
                <a:spcPts val="0"/>
              </a:spcAft>
              <a:buSzPct val="100000"/>
              <a:buChar char="●"/>
            </a:pPr>
            <a:r>
              <a:rPr b="1" lang="en" sz="5000">
                <a:solidFill>
                  <a:schemeClr val="dk1"/>
                </a:solidFill>
              </a:rPr>
              <a:t> </a:t>
            </a:r>
            <a:r>
              <a:rPr b="1" lang="en" sz="5000">
                <a:solidFill>
                  <a:schemeClr val="accent1"/>
                </a:solidFill>
              </a:rPr>
              <a:t>Delete/remove</a:t>
            </a:r>
            <a:r>
              <a:rPr b="1" lang="en" sz="5000">
                <a:solidFill>
                  <a:schemeClr val="dk1"/>
                </a:solidFill>
              </a:rPr>
              <a:t> </a:t>
            </a:r>
            <a:r>
              <a:rPr lang="en" sz="5000">
                <a:solidFill>
                  <a:schemeClr val="dk1"/>
                </a:solidFill>
              </a:rPr>
              <a:t>a node (from the head/tail, from a specific position, etc.)</a:t>
            </a:r>
            <a:endParaRPr b="1" sz="5000">
              <a:solidFill>
                <a:schemeClr val="dk1"/>
              </a:solidFill>
            </a:endParaRPr>
          </a:p>
          <a:p>
            <a:pPr indent="-165100" lvl="0" marL="177800" rtl="0" algn="l">
              <a:lnSpc>
                <a:spcPct val="150000"/>
              </a:lnSpc>
              <a:spcBef>
                <a:spcPts val="0"/>
              </a:spcBef>
              <a:spcAft>
                <a:spcPts val="0"/>
              </a:spcAft>
              <a:buSzPct val="100000"/>
              <a:buChar char="●"/>
            </a:pPr>
            <a:r>
              <a:rPr b="1" lang="en" sz="5000">
                <a:solidFill>
                  <a:schemeClr val="dk1"/>
                </a:solidFill>
              </a:rPr>
              <a:t> </a:t>
            </a:r>
            <a:r>
              <a:rPr b="1" lang="en" sz="5000">
                <a:solidFill>
                  <a:schemeClr val="accent1"/>
                </a:solidFill>
              </a:rPr>
              <a:t>Update</a:t>
            </a:r>
            <a:r>
              <a:rPr lang="en" sz="5000">
                <a:solidFill>
                  <a:schemeClr val="dk1"/>
                </a:solidFill>
              </a:rPr>
              <a:t> a node (modify a node’s value and/or link to the next node)</a:t>
            </a:r>
            <a:endParaRPr sz="5000">
              <a:solidFill>
                <a:schemeClr val="dk1"/>
              </a:solidFill>
            </a:endParaRPr>
          </a:p>
          <a:p>
            <a:pPr indent="-165100" lvl="0" marL="177800" rtl="0" algn="l">
              <a:lnSpc>
                <a:spcPct val="150000"/>
              </a:lnSpc>
              <a:spcBef>
                <a:spcPts val="0"/>
              </a:spcBef>
              <a:spcAft>
                <a:spcPts val="0"/>
              </a:spcAft>
              <a:buSzPct val="100000"/>
              <a:buChar char="●"/>
            </a:pPr>
            <a:r>
              <a:rPr b="1" lang="en" sz="5000">
                <a:solidFill>
                  <a:schemeClr val="dk1"/>
                </a:solidFill>
              </a:rPr>
              <a:t> </a:t>
            </a:r>
            <a:r>
              <a:rPr b="1" lang="en" sz="5000">
                <a:solidFill>
                  <a:schemeClr val="accent1"/>
                </a:solidFill>
              </a:rPr>
              <a:t>Search for</a:t>
            </a:r>
            <a:r>
              <a:rPr lang="en" sz="5000">
                <a:solidFill>
                  <a:schemeClr val="accent1"/>
                </a:solidFill>
              </a:rPr>
              <a:t>/</a:t>
            </a:r>
            <a:r>
              <a:rPr b="1" lang="en" sz="5000">
                <a:solidFill>
                  <a:schemeClr val="accent1"/>
                </a:solidFill>
              </a:rPr>
              <a:t>retrieve</a:t>
            </a:r>
            <a:r>
              <a:rPr b="1" lang="en" sz="5000">
                <a:solidFill>
                  <a:schemeClr val="dk1"/>
                </a:solidFill>
              </a:rPr>
              <a:t> </a:t>
            </a:r>
            <a:r>
              <a:rPr lang="en" sz="5000">
                <a:solidFill>
                  <a:schemeClr val="dk1"/>
                </a:solidFill>
              </a:rPr>
              <a:t>a node with a given value </a:t>
            </a:r>
            <a:endParaRPr sz="5000">
              <a:solidFill>
                <a:schemeClr val="dk1"/>
              </a:solidFill>
            </a:endParaRPr>
          </a:p>
          <a:p>
            <a:pPr indent="-165100" lvl="0" marL="177800" rtl="0" algn="l">
              <a:lnSpc>
                <a:spcPct val="150000"/>
              </a:lnSpc>
              <a:spcBef>
                <a:spcPts val="0"/>
              </a:spcBef>
              <a:spcAft>
                <a:spcPts val="0"/>
              </a:spcAft>
              <a:buSzPct val="100000"/>
              <a:buChar char="●"/>
            </a:pPr>
            <a:r>
              <a:rPr b="1" lang="en" sz="5000">
                <a:solidFill>
                  <a:schemeClr val="dk1"/>
                </a:solidFill>
              </a:rPr>
              <a:t> </a:t>
            </a:r>
            <a:r>
              <a:rPr b="1" lang="en" sz="5000">
                <a:solidFill>
                  <a:schemeClr val="accent1"/>
                </a:solidFill>
              </a:rPr>
              <a:t>Search for/retrieve</a:t>
            </a:r>
            <a:r>
              <a:rPr lang="en" sz="5000">
                <a:solidFill>
                  <a:schemeClr val="dk1"/>
                </a:solidFill>
              </a:rPr>
              <a:t> a node with a given position in the list</a:t>
            </a:r>
            <a:endParaRPr sz="5000">
              <a:solidFill>
                <a:schemeClr val="dk1"/>
              </a:solidFill>
            </a:endParaRPr>
          </a:p>
          <a:p>
            <a:pPr indent="-165100" lvl="0" marL="177800" rtl="0" algn="l">
              <a:lnSpc>
                <a:spcPct val="150000"/>
              </a:lnSpc>
              <a:spcBef>
                <a:spcPts val="0"/>
              </a:spcBef>
              <a:spcAft>
                <a:spcPts val="0"/>
              </a:spcAft>
              <a:buSzPct val="100000"/>
              <a:buChar char="●"/>
            </a:pPr>
            <a:r>
              <a:rPr b="1" lang="en" sz="5000">
                <a:solidFill>
                  <a:schemeClr val="dk1"/>
                </a:solidFill>
              </a:rPr>
              <a:t> </a:t>
            </a:r>
            <a:r>
              <a:rPr b="1" lang="en" sz="5000">
                <a:solidFill>
                  <a:schemeClr val="accent1"/>
                </a:solidFill>
              </a:rPr>
              <a:t>Display/print</a:t>
            </a:r>
            <a:r>
              <a:rPr lang="en" sz="5000">
                <a:solidFill>
                  <a:schemeClr val="dk1"/>
                </a:solidFill>
              </a:rPr>
              <a:t> the list </a:t>
            </a:r>
            <a:endParaRPr sz="5000">
              <a:solidFill>
                <a:schemeClr val="dk1"/>
              </a:solidFill>
            </a:endParaRPr>
          </a:p>
          <a:p>
            <a:pPr indent="0" lvl="0" marL="863600" rtl="0" algn="l">
              <a:lnSpc>
                <a:spcPct val="115000"/>
              </a:lnSpc>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531775" y="545636"/>
            <a:ext cx="7886700" cy="4920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444445"/>
              </a:buClr>
              <a:buSzPct val="100000"/>
              <a:buFont typeface="Quattrocento Sans"/>
              <a:buNone/>
            </a:pPr>
            <a:r>
              <a:rPr lang="en"/>
              <a:t>Operations on Linked Lists - Insert</a:t>
            </a:r>
            <a:endParaRPr/>
          </a:p>
        </p:txBody>
      </p:sp>
      <p:sp>
        <p:nvSpPr>
          <p:cNvPr id="170" name="Google Shape;170;p32"/>
          <p:cNvSpPr txBox="1"/>
          <p:nvPr>
            <p:ph idx="1" type="body"/>
          </p:nvPr>
        </p:nvSpPr>
        <p:spPr>
          <a:xfrm>
            <a:off x="302875" y="1114750"/>
            <a:ext cx="8710800" cy="2678400"/>
          </a:xfrm>
          <a:prstGeom prst="rect">
            <a:avLst/>
          </a:prstGeom>
          <a:noFill/>
          <a:ln>
            <a:noFill/>
          </a:ln>
        </p:spPr>
        <p:txBody>
          <a:bodyPr anchorCtr="0" anchor="t" bIns="34275" lIns="68575" spcFirstLastPara="1" rIns="68575" wrap="square" tIns="34275">
            <a:normAutofit fontScale="32500"/>
          </a:bodyPr>
          <a:lstStyle/>
          <a:p>
            <a:pPr indent="0" lvl="0" marL="0" rtl="0" algn="l">
              <a:lnSpc>
                <a:spcPct val="115000"/>
              </a:lnSpc>
              <a:spcBef>
                <a:spcPts val="0"/>
              </a:spcBef>
              <a:spcAft>
                <a:spcPts val="0"/>
              </a:spcAft>
              <a:buNone/>
            </a:pPr>
            <a:r>
              <a:rPr b="1" lang="en" sz="5807">
                <a:solidFill>
                  <a:schemeClr val="dk1"/>
                </a:solidFill>
              </a:rPr>
              <a:t>Sample insert operation: </a:t>
            </a:r>
            <a:r>
              <a:rPr lang="en" sz="5807">
                <a:solidFill>
                  <a:schemeClr val="dk1"/>
                </a:solidFill>
              </a:rPr>
              <a:t>insert a new node at a particular position in the list</a:t>
            </a:r>
            <a:endParaRPr b="1" sz="5807">
              <a:solidFill>
                <a:schemeClr val="dk1"/>
              </a:solidFill>
            </a:endParaRPr>
          </a:p>
          <a:p>
            <a:pPr indent="0" lvl="0" marL="0" rtl="0" algn="l">
              <a:lnSpc>
                <a:spcPct val="115000"/>
              </a:lnSpc>
              <a:spcBef>
                <a:spcPts val="0"/>
              </a:spcBef>
              <a:spcAft>
                <a:spcPts val="0"/>
              </a:spcAft>
              <a:buNone/>
            </a:pPr>
            <a:r>
              <a:rPr b="1" lang="en" sz="5807">
                <a:solidFill>
                  <a:schemeClr val="dk1"/>
                </a:solidFill>
              </a:rPr>
              <a:t>       </a:t>
            </a:r>
            <a:r>
              <a:rPr b="1" lang="en" sz="5807">
                <a:solidFill>
                  <a:schemeClr val="accent1"/>
                </a:solidFill>
              </a:rPr>
              <a:t>To i</a:t>
            </a:r>
            <a:r>
              <a:rPr b="1" lang="en" sz="5807">
                <a:solidFill>
                  <a:schemeClr val="accent1"/>
                </a:solidFill>
              </a:rPr>
              <a:t>nsert a new node at a specific position:</a:t>
            </a:r>
            <a:endParaRPr b="1" sz="5807">
              <a:solidFill>
                <a:schemeClr val="accent1"/>
              </a:solidFill>
            </a:endParaRPr>
          </a:p>
          <a:p>
            <a:pPr indent="-196056" lvl="2" marL="863600" rtl="0" algn="l">
              <a:lnSpc>
                <a:spcPct val="115000"/>
              </a:lnSpc>
              <a:spcBef>
                <a:spcPts val="0"/>
              </a:spcBef>
              <a:spcAft>
                <a:spcPts val="0"/>
              </a:spcAft>
              <a:buSzPct val="100000"/>
              <a:buChar char="■"/>
            </a:pPr>
            <a:r>
              <a:rPr lang="en" sz="5807"/>
              <a:t>Go to/find the position in the list where the new node is to be inserted</a:t>
            </a:r>
            <a:endParaRPr sz="5807"/>
          </a:p>
          <a:p>
            <a:pPr indent="-196056" lvl="2" marL="863600" rtl="0" algn="l">
              <a:lnSpc>
                <a:spcPct val="115000"/>
              </a:lnSpc>
              <a:spcBef>
                <a:spcPts val="0"/>
              </a:spcBef>
              <a:spcAft>
                <a:spcPts val="0"/>
              </a:spcAft>
              <a:buSzPct val="100000"/>
              <a:buChar char="■"/>
            </a:pPr>
            <a:r>
              <a:rPr lang="en" sz="5807"/>
              <a:t>Update the node before the position (</a:t>
            </a:r>
            <a:r>
              <a:rPr b="1" lang="en" sz="5807"/>
              <a:t>node 1</a:t>
            </a:r>
            <a:r>
              <a:rPr lang="en" sz="5807"/>
              <a:t>) to point to the node you are inserting (</a:t>
            </a:r>
            <a:r>
              <a:rPr b="1" lang="en" sz="5807"/>
              <a:t>new_node</a:t>
            </a:r>
            <a:r>
              <a:rPr lang="en" sz="5807"/>
              <a:t>)</a:t>
            </a:r>
            <a:endParaRPr sz="5807"/>
          </a:p>
          <a:p>
            <a:pPr indent="-196056" lvl="2" marL="863600" rtl="0" algn="l">
              <a:lnSpc>
                <a:spcPct val="115000"/>
              </a:lnSpc>
              <a:spcBef>
                <a:spcPts val="0"/>
              </a:spcBef>
              <a:spcAft>
                <a:spcPts val="0"/>
              </a:spcAft>
              <a:buSzPct val="100000"/>
              <a:buChar char="■"/>
            </a:pPr>
            <a:r>
              <a:rPr lang="en" sz="5807"/>
              <a:t>Update the node you are inserting (</a:t>
            </a:r>
            <a:r>
              <a:rPr b="1" lang="en" sz="5807"/>
              <a:t>new_node</a:t>
            </a:r>
            <a:r>
              <a:rPr lang="en" sz="5807"/>
              <a:t>) to point to the node </a:t>
            </a:r>
            <a:r>
              <a:rPr lang="en" sz="5807">
                <a:solidFill>
                  <a:schemeClr val="dk1"/>
                </a:solidFill>
              </a:rPr>
              <a:t>(</a:t>
            </a:r>
            <a:r>
              <a:rPr b="1" lang="en" sz="5807">
                <a:solidFill>
                  <a:schemeClr val="dk1"/>
                </a:solidFill>
              </a:rPr>
              <a:t>node 2</a:t>
            </a:r>
            <a:r>
              <a:rPr lang="en" sz="5807">
                <a:solidFill>
                  <a:schemeClr val="dk1"/>
                </a:solidFill>
              </a:rPr>
              <a:t>)</a:t>
            </a:r>
            <a:r>
              <a:rPr lang="en" sz="5807"/>
              <a:t> previously linked to </a:t>
            </a:r>
            <a:r>
              <a:rPr b="1" lang="en" sz="5807">
                <a:solidFill>
                  <a:schemeClr val="dk1"/>
                </a:solidFill>
              </a:rPr>
              <a:t>node 1</a:t>
            </a:r>
            <a:r>
              <a:rPr lang="en" sz="5807"/>
              <a:t>  </a:t>
            </a:r>
            <a:endParaRPr sz="1807"/>
          </a:p>
        </p:txBody>
      </p:sp>
      <p:pic>
        <p:nvPicPr>
          <p:cNvPr id="171" name="Google Shape;171;p32"/>
          <p:cNvPicPr preferRelativeResize="0"/>
          <p:nvPr/>
        </p:nvPicPr>
        <p:blipFill rotWithShape="1">
          <a:blip r:embed="rId3">
            <a:alphaModFix/>
          </a:blip>
          <a:srcRect b="0" l="0" r="51316" t="0"/>
          <a:stretch/>
        </p:blipFill>
        <p:spPr>
          <a:xfrm>
            <a:off x="1489709" y="3926151"/>
            <a:ext cx="1867565" cy="1107281"/>
          </a:xfrm>
          <a:prstGeom prst="rect">
            <a:avLst/>
          </a:prstGeom>
          <a:noFill/>
          <a:ln>
            <a:noFill/>
          </a:ln>
        </p:spPr>
      </p:pic>
      <p:pic>
        <p:nvPicPr>
          <p:cNvPr id="172" name="Google Shape;172;p32"/>
          <p:cNvPicPr preferRelativeResize="0"/>
          <p:nvPr/>
        </p:nvPicPr>
        <p:blipFill rotWithShape="1">
          <a:blip r:embed="rId4">
            <a:alphaModFix/>
          </a:blip>
          <a:srcRect b="0" l="0" r="0" t="0"/>
          <a:stretch/>
        </p:blipFill>
        <p:spPr>
          <a:xfrm>
            <a:off x="3467004" y="3870278"/>
            <a:ext cx="2016251" cy="1117201"/>
          </a:xfrm>
          <a:prstGeom prst="rect">
            <a:avLst/>
          </a:prstGeom>
          <a:noFill/>
          <a:ln>
            <a:noFill/>
          </a:ln>
        </p:spPr>
      </p:pic>
      <p:pic>
        <p:nvPicPr>
          <p:cNvPr id="173" name="Google Shape;173;p32"/>
          <p:cNvPicPr preferRelativeResize="0"/>
          <p:nvPr/>
        </p:nvPicPr>
        <p:blipFill rotWithShape="1">
          <a:blip r:embed="rId5">
            <a:alphaModFix/>
          </a:blip>
          <a:srcRect b="0" l="0" r="0" t="0"/>
          <a:stretch/>
        </p:blipFill>
        <p:spPr>
          <a:xfrm>
            <a:off x="5603905" y="3926150"/>
            <a:ext cx="1878806" cy="110728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531775" y="545636"/>
            <a:ext cx="7886700" cy="4920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444445"/>
              </a:buClr>
              <a:buSzPct val="100000"/>
              <a:buFont typeface="Quattrocento Sans"/>
              <a:buNone/>
            </a:pPr>
            <a:r>
              <a:rPr lang="en"/>
              <a:t>Operations on Linked Lists - Remove/Delete</a:t>
            </a:r>
            <a:endParaRPr/>
          </a:p>
        </p:txBody>
      </p:sp>
      <p:sp>
        <p:nvSpPr>
          <p:cNvPr id="179" name="Google Shape;179;p33"/>
          <p:cNvSpPr txBox="1"/>
          <p:nvPr>
            <p:ph idx="1" type="body"/>
          </p:nvPr>
        </p:nvSpPr>
        <p:spPr>
          <a:xfrm>
            <a:off x="531775" y="1292000"/>
            <a:ext cx="8357400" cy="2712900"/>
          </a:xfrm>
          <a:prstGeom prst="rect">
            <a:avLst/>
          </a:prstGeom>
          <a:noFill/>
          <a:ln>
            <a:noFill/>
          </a:ln>
        </p:spPr>
        <p:txBody>
          <a:bodyPr anchorCtr="0" anchor="t" bIns="34275" lIns="68575" spcFirstLastPara="1" rIns="68575" wrap="square" tIns="34275">
            <a:normAutofit fontScale="40000"/>
          </a:bodyPr>
          <a:lstStyle/>
          <a:p>
            <a:pPr indent="0" lvl="0" marL="0" rtl="0" algn="l">
              <a:lnSpc>
                <a:spcPct val="115000"/>
              </a:lnSpc>
              <a:spcBef>
                <a:spcPts val="0"/>
              </a:spcBef>
              <a:spcAft>
                <a:spcPts val="0"/>
              </a:spcAft>
              <a:buNone/>
            </a:pPr>
            <a:r>
              <a:rPr b="1" lang="en" sz="5500">
                <a:solidFill>
                  <a:schemeClr val="dk1"/>
                </a:solidFill>
              </a:rPr>
              <a:t>Sample delete operation: </a:t>
            </a:r>
            <a:r>
              <a:rPr lang="en" sz="5500">
                <a:solidFill>
                  <a:schemeClr val="dk1"/>
                </a:solidFill>
              </a:rPr>
              <a:t>delete a node </a:t>
            </a:r>
            <a:r>
              <a:rPr lang="en" sz="5500">
                <a:solidFill>
                  <a:schemeClr val="dk1"/>
                </a:solidFill>
              </a:rPr>
              <a:t>with a particular value</a:t>
            </a:r>
            <a:endParaRPr sz="5500">
              <a:solidFill>
                <a:schemeClr val="dk1"/>
              </a:solidFill>
            </a:endParaRPr>
          </a:p>
          <a:p>
            <a:pPr indent="0" lvl="0" marL="0" rtl="0" algn="l">
              <a:lnSpc>
                <a:spcPct val="115000"/>
              </a:lnSpc>
              <a:spcBef>
                <a:spcPts val="0"/>
              </a:spcBef>
              <a:spcAft>
                <a:spcPts val="0"/>
              </a:spcAft>
              <a:buNone/>
            </a:pPr>
            <a:r>
              <a:rPr lang="en" sz="5500">
                <a:solidFill>
                  <a:schemeClr val="dk1"/>
                </a:solidFill>
              </a:rPr>
              <a:t>     To delete</a:t>
            </a:r>
            <a:r>
              <a:rPr lang="en" sz="5500">
                <a:solidFill>
                  <a:schemeClr val="dk1"/>
                </a:solidFill>
              </a:rPr>
              <a:t> </a:t>
            </a:r>
            <a:r>
              <a:rPr lang="en" sz="5500">
                <a:solidFill>
                  <a:schemeClr val="dk1"/>
                </a:solidFill>
              </a:rPr>
              <a:t> a node with a given value</a:t>
            </a:r>
            <a:endParaRPr sz="5500"/>
          </a:p>
          <a:p>
            <a:pPr indent="-215900" lvl="2" marL="863600" rtl="0" algn="l">
              <a:lnSpc>
                <a:spcPct val="115000"/>
              </a:lnSpc>
              <a:spcBef>
                <a:spcPts val="0"/>
              </a:spcBef>
              <a:spcAft>
                <a:spcPts val="0"/>
              </a:spcAft>
              <a:buSzPct val="100000"/>
              <a:buChar char="■"/>
            </a:pPr>
            <a:r>
              <a:rPr lang="en" sz="5500"/>
              <a:t>Find the position in the list of the node to be deleted</a:t>
            </a:r>
            <a:endParaRPr sz="5500"/>
          </a:p>
          <a:p>
            <a:pPr indent="-215900" lvl="2" marL="863600" rtl="0" algn="l">
              <a:lnSpc>
                <a:spcPct val="115000"/>
              </a:lnSpc>
              <a:spcBef>
                <a:spcPts val="0"/>
              </a:spcBef>
              <a:spcAft>
                <a:spcPts val="0"/>
              </a:spcAft>
              <a:buSzPct val="100000"/>
              <a:buChar char="■"/>
            </a:pPr>
            <a:r>
              <a:rPr lang="en" sz="5500"/>
              <a:t>Update the previous node (</a:t>
            </a:r>
            <a:r>
              <a:rPr b="1" lang="en" sz="5500"/>
              <a:t>node 1</a:t>
            </a:r>
            <a:r>
              <a:rPr lang="en" sz="5500"/>
              <a:t>) to point to the node that the node you need to delete is pointing to. </a:t>
            </a:r>
            <a:endParaRPr sz="5500"/>
          </a:p>
          <a:p>
            <a:pPr indent="0" lvl="0" marL="863600" rtl="0" algn="l">
              <a:lnSpc>
                <a:spcPct val="115000"/>
              </a:lnSpc>
              <a:spcBef>
                <a:spcPts val="0"/>
              </a:spcBef>
              <a:spcAft>
                <a:spcPts val="0"/>
              </a:spcAft>
              <a:buNone/>
            </a:pPr>
            <a:r>
              <a:t/>
            </a:r>
            <a:endParaRPr/>
          </a:p>
        </p:txBody>
      </p:sp>
      <p:pic>
        <p:nvPicPr>
          <p:cNvPr id="180" name="Google Shape;180;p33"/>
          <p:cNvPicPr preferRelativeResize="0"/>
          <p:nvPr/>
        </p:nvPicPr>
        <p:blipFill>
          <a:blip r:embed="rId3">
            <a:alphaModFix/>
          </a:blip>
          <a:stretch>
            <a:fillRect/>
          </a:stretch>
        </p:blipFill>
        <p:spPr>
          <a:xfrm>
            <a:off x="2400225" y="3225775"/>
            <a:ext cx="3843450" cy="1759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4"/>
          <p:cNvSpPr txBox="1"/>
          <p:nvPr>
            <p:ph type="title"/>
          </p:nvPr>
        </p:nvSpPr>
        <p:spPr>
          <a:xfrm>
            <a:off x="1101850" y="1595725"/>
            <a:ext cx="7059000" cy="745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444445"/>
              </a:buClr>
              <a:buSzPts val="2970"/>
              <a:buFont typeface="Quattrocento Sans"/>
              <a:buNone/>
            </a:pPr>
            <a:r>
              <a:rPr b="1" lang="en" sz="3870">
                <a:solidFill>
                  <a:schemeClr val="accent6"/>
                </a:solidFill>
              </a:rPr>
              <a:t>How do you set-up a linked list? </a:t>
            </a:r>
            <a:endParaRPr sz="2970">
              <a:solidFill>
                <a:schemeClr val="accent6"/>
              </a:solidFill>
            </a:endParaRPr>
          </a:p>
        </p:txBody>
      </p:sp>
      <p:pic>
        <p:nvPicPr>
          <p:cNvPr id="186" name="Google Shape;186;p34"/>
          <p:cNvPicPr preferRelativeResize="0"/>
          <p:nvPr/>
        </p:nvPicPr>
        <p:blipFill>
          <a:blip r:embed="rId3">
            <a:alphaModFix/>
          </a:blip>
          <a:stretch>
            <a:fillRect/>
          </a:stretch>
        </p:blipFill>
        <p:spPr>
          <a:xfrm>
            <a:off x="1202350" y="2741575"/>
            <a:ext cx="6858000" cy="1524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5"/>
          <p:cNvSpPr txBox="1"/>
          <p:nvPr>
            <p:ph type="title"/>
          </p:nvPr>
        </p:nvSpPr>
        <p:spPr>
          <a:xfrm>
            <a:off x="628650" y="545619"/>
            <a:ext cx="8048700" cy="7527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444445"/>
              </a:buClr>
              <a:buSzPct val="100000"/>
              <a:buFont typeface="Quattrocento Sans"/>
              <a:buNone/>
            </a:pPr>
            <a:r>
              <a:rPr lang="en"/>
              <a:t>Option 1: use a class Node (for list elements)</a:t>
            </a:r>
            <a:endParaRPr/>
          </a:p>
        </p:txBody>
      </p:sp>
      <p:sp>
        <p:nvSpPr>
          <p:cNvPr id="192" name="Google Shape;192;p35"/>
          <p:cNvSpPr txBox="1"/>
          <p:nvPr>
            <p:ph idx="1" type="body"/>
          </p:nvPr>
        </p:nvSpPr>
        <p:spPr>
          <a:xfrm>
            <a:off x="628650" y="1649900"/>
            <a:ext cx="8245200" cy="3399000"/>
          </a:xfrm>
          <a:prstGeom prst="rect">
            <a:avLst/>
          </a:prstGeom>
          <a:noFill/>
          <a:ln>
            <a:noFill/>
          </a:ln>
        </p:spPr>
        <p:txBody>
          <a:bodyPr anchorCtr="0" anchor="t" bIns="34275" lIns="68575" spcFirstLastPara="1" rIns="68575" wrap="square" tIns="34275">
            <a:normAutofit fontScale="85000" lnSpcReduction="20000"/>
          </a:bodyPr>
          <a:lstStyle/>
          <a:p>
            <a:pPr indent="-195185" lvl="0" marL="177800" rtl="0" algn="l">
              <a:lnSpc>
                <a:spcPct val="100000"/>
              </a:lnSpc>
              <a:spcBef>
                <a:spcPts val="0"/>
              </a:spcBef>
              <a:spcAft>
                <a:spcPts val="0"/>
              </a:spcAft>
              <a:buSzPct val="83116"/>
              <a:buChar char="▪"/>
            </a:pPr>
            <a:r>
              <a:rPr lang="en" sz="2369">
                <a:latin typeface="Proxima Nova"/>
                <a:ea typeface="Proxima Nova"/>
                <a:cs typeface="Proxima Nova"/>
                <a:sym typeface="Proxima Nova"/>
              </a:rPr>
              <a:t>We start by creating a </a:t>
            </a:r>
            <a:r>
              <a:rPr b="1" lang="en" sz="2369">
                <a:solidFill>
                  <a:schemeClr val="accent6"/>
                </a:solidFill>
                <a:latin typeface="Proxima Nova"/>
                <a:ea typeface="Proxima Nova"/>
                <a:cs typeface="Proxima Nova"/>
                <a:sym typeface="Proxima Nova"/>
              </a:rPr>
              <a:t>Node </a:t>
            </a:r>
            <a:r>
              <a:rPr lang="en" sz="2369">
                <a:latin typeface="Proxima Nova"/>
                <a:ea typeface="Proxima Nova"/>
                <a:cs typeface="Proxima Nova"/>
                <a:sym typeface="Proxima Nova"/>
              </a:rPr>
              <a:t>class </a:t>
            </a:r>
            <a:endParaRPr sz="2369">
              <a:latin typeface="Proxima Nova"/>
              <a:ea typeface="Proxima Nova"/>
              <a:cs typeface="Proxima Nova"/>
              <a:sym typeface="Proxima Nova"/>
            </a:endParaRPr>
          </a:p>
          <a:p>
            <a:pPr indent="0" lvl="0" marL="177800" rtl="0" algn="l">
              <a:lnSpc>
                <a:spcPct val="100000"/>
              </a:lnSpc>
              <a:spcBef>
                <a:spcPts val="0"/>
              </a:spcBef>
              <a:spcAft>
                <a:spcPts val="0"/>
              </a:spcAft>
              <a:buNone/>
            </a:pPr>
            <a:r>
              <a:t/>
            </a:r>
            <a:endParaRPr sz="2369">
              <a:latin typeface="Proxima Nova"/>
              <a:ea typeface="Proxima Nova"/>
              <a:cs typeface="Proxima Nova"/>
              <a:sym typeface="Proxima Nova"/>
            </a:endParaRPr>
          </a:p>
          <a:p>
            <a:pPr indent="-195185" lvl="0" marL="177800" rtl="0" algn="l">
              <a:lnSpc>
                <a:spcPct val="100000"/>
              </a:lnSpc>
              <a:spcBef>
                <a:spcPts val="0"/>
              </a:spcBef>
              <a:spcAft>
                <a:spcPts val="0"/>
              </a:spcAft>
              <a:buSzPct val="83116"/>
              <a:buChar char="▪"/>
            </a:pPr>
            <a:r>
              <a:rPr lang="en" sz="2369">
                <a:latin typeface="Proxima Nova"/>
                <a:ea typeface="Proxima Nova"/>
                <a:cs typeface="Proxima Nova"/>
                <a:sym typeface="Proxima Nova"/>
              </a:rPr>
              <a:t>A node has two data attributes: </a:t>
            </a:r>
            <a:r>
              <a:rPr b="1" lang="en" sz="2369">
                <a:solidFill>
                  <a:schemeClr val="accent6"/>
                </a:solidFill>
                <a:latin typeface="Proxima Nova"/>
                <a:ea typeface="Proxima Nova"/>
                <a:cs typeface="Proxima Nova"/>
                <a:sym typeface="Proxima Nova"/>
              </a:rPr>
              <a:t>cargo</a:t>
            </a:r>
            <a:r>
              <a:rPr lang="en" sz="2369">
                <a:solidFill>
                  <a:schemeClr val="accent6"/>
                </a:solidFill>
                <a:latin typeface="Proxima Nova"/>
                <a:ea typeface="Proxima Nova"/>
                <a:cs typeface="Proxima Nova"/>
                <a:sym typeface="Proxima Nova"/>
              </a:rPr>
              <a:t> </a:t>
            </a:r>
            <a:r>
              <a:rPr lang="en" sz="2369">
                <a:latin typeface="Proxima Nova"/>
                <a:ea typeface="Proxima Nova"/>
                <a:cs typeface="Proxima Nova"/>
                <a:sym typeface="Proxima Nova"/>
              </a:rPr>
              <a:t>(i.e., the data/value of the node) and </a:t>
            </a:r>
            <a:r>
              <a:rPr b="1" lang="en" sz="2369">
                <a:solidFill>
                  <a:schemeClr val="accent6"/>
                </a:solidFill>
                <a:latin typeface="Proxima Nova"/>
                <a:ea typeface="Proxima Nova"/>
                <a:cs typeface="Proxima Nova"/>
                <a:sym typeface="Proxima Nova"/>
              </a:rPr>
              <a:t>next</a:t>
            </a:r>
            <a:r>
              <a:rPr lang="en" sz="2369">
                <a:solidFill>
                  <a:schemeClr val="accent6"/>
                </a:solidFill>
                <a:latin typeface="Proxima Nova"/>
                <a:ea typeface="Proxima Nova"/>
                <a:cs typeface="Proxima Nova"/>
                <a:sym typeface="Proxima Nova"/>
              </a:rPr>
              <a:t> </a:t>
            </a:r>
            <a:r>
              <a:rPr lang="en" sz="2369">
                <a:latin typeface="Proxima Nova"/>
                <a:ea typeface="Proxima Nova"/>
                <a:cs typeface="Proxima Nova"/>
                <a:sym typeface="Proxima Nova"/>
              </a:rPr>
              <a:t>(i.e., the link to the next node in the list)</a:t>
            </a:r>
            <a:endParaRPr sz="2369"/>
          </a:p>
          <a:p>
            <a:pPr indent="0" lvl="0" marL="0" rtl="0" algn="l">
              <a:lnSpc>
                <a:spcPct val="100000"/>
              </a:lnSpc>
              <a:spcBef>
                <a:spcPts val="0"/>
              </a:spcBef>
              <a:spcAft>
                <a:spcPts val="0"/>
              </a:spcAft>
              <a:buSzPct val="66666"/>
              <a:buNone/>
            </a:pPr>
            <a:r>
              <a:t/>
            </a:r>
            <a:endParaRPr>
              <a:latin typeface="Courier New"/>
              <a:ea typeface="Courier New"/>
              <a:cs typeface="Courier New"/>
              <a:sym typeface="Courier New"/>
            </a:endParaRPr>
          </a:p>
          <a:p>
            <a:pPr indent="0" lvl="0" marL="0" rtl="0" algn="l">
              <a:lnSpc>
                <a:spcPct val="100000"/>
              </a:lnSpc>
              <a:spcBef>
                <a:spcPts val="0"/>
              </a:spcBef>
              <a:spcAft>
                <a:spcPts val="0"/>
              </a:spcAft>
              <a:buSzPct val="66666"/>
              <a:buNone/>
            </a:pPr>
            <a:r>
              <a:t/>
            </a:r>
            <a:endParaRPr>
              <a:latin typeface="Courier New"/>
              <a:ea typeface="Courier New"/>
              <a:cs typeface="Courier New"/>
              <a:sym typeface="Courier New"/>
            </a:endParaRPr>
          </a:p>
          <a:p>
            <a:pPr indent="0" lvl="0" marL="0" rtl="0" algn="l">
              <a:lnSpc>
                <a:spcPct val="100000"/>
              </a:lnSpc>
              <a:spcBef>
                <a:spcPts val="0"/>
              </a:spcBef>
              <a:spcAft>
                <a:spcPts val="0"/>
              </a:spcAft>
              <a:buSzPct val="66666"/>
              <a:buNone/>
            </a:pPr>
            <a:r>
              <a:rPr lang="en">
                <a:latin typeface="Courier New"/>
                <a:ea typeface="Courier New"/>
                <a:cs typeface="Courier New"/>
                <a:sym typeface="Courier New"/>
              </a:rPr>
              <a:t>  class Node:</a:t>
            </a:r>
            <a:endParaRPr>
              <a:latin typeface="Courier New"/>
              <a:ea typeface="Courier New"/>
              <a:cs typeface="Courier New"/>
              <a:sym typeface="Courier New"/>
            </a:endParaRPr>
          </a:p>
          <a:p>
            <a:pPr indent="0" lvl="0" marL="0" rtl="0" algn="l">
              <a:lnSpc>
                <a:spcPct val="100000"/>
              </a:lnSpc>
              <a:spcBef>
                <a:spcPts val="0"/>
              </a:spcBef>
              <a:spcAft>
                <a:spcPts val="0"/>
              </a:spcAft>
              <a:buSzPct val="52380"/>
              <a:buNone/>
            </a:pPr>
            <a:r>
              <a:t/>
            </a:r>
            <a:endParaRPr>
              <a:latin typeface="Courier New"/>
              <a:ea typeface="Courier New"/>
              <a:cs typeface="Courier New"/>
              <a:sym typeface="Courier New"/>
            </a:endParaRPr>
          </a:p>
          <a:p>
            <a:pPr indent="0" lvl="0" marL="0" rtl="0" algn="l">
              <a:lnSpc>
                <a:spcPct val="100000"/>
              </a:lnSpc>
              <a:spcBef>
                <a:spcPts val="0"/>
              </a:spcBef>
              <a:spcAft>
                <a:spcPts val="0"/>
              </a:spcAft>
              <a:buSzPct val="52380"/>
              <a:buNone/>
            </a:pPr>
            <a:r>
              <a:rPr lang="en">
                <a:latin typeface="Courier New"/>
                <a:ea typeface="Courier New"/>
                <a:cs typeface="Courier New"/>
                <a:sym typeface="Courier New"/>
              </a:rPr>
              <a:t>	   def __init__(self, cargo_arg=None, next_arg=None):</a:t>
            </a:r>
            <a:endParaRPr>
              <a:latin typeface="Courier New"/>
              <a:ea typeface="Courier New"/>
              <a:cs typeface="Courier New"/>
              <a:sym typeface="Courier New"/>
            </a:endParaRPr>
          </a:p>
          <a:p>
            <a:pPr indent="0" lvl="0" marL="0" rtl="0" algn="l">
              <a:lnSpc>
                <a:spcPct val="100000"/>
              </a:lnSpc>
              <a:spcBef>
                <a:spcPts val="0"/>
              </a:spcBef>
              <a:spcAft>
                <a:spcPts val="0"/>
              </a:spcAft>
              <a:buSzPct val="52380"/>
              <a:buNone/>
            </a:pPr>
            <a:r>
              <a:t/>
            </a:r>
            <a:endParaRPr>
              <a:latin typeface="Courier New"/>
              <a:ea typeface="Courier New"/>
              <a:cs typeface="Courier New"/>
              <a:sym typeface="Courier New"/>
            </a:endParaRPr>
          </a:p>
          <a:p>
            <a:pPr indent="0" lvl="0" marL="0" rtl="0" algn="l">
              <a:lnSpc>
                <a:spcPct val="100000"/>
              </a:lnSpc>
              <a:spcBef>
                <a:spcPts val="0"/>
              </a:spcBef>
              <a:spcAft>
                <a:spcPts val="0"/>
              </a:spcAft>
              <a:buSzPct val="52380"/>
              <a:buNone/>
            </a:pPr>
            <a:r>
              <a:rPr lang="en">
                <a:latin typeface="Courier New"/>
                <a:ea typeface="Courier New"/>
                <a:cs typeface="Courier New"/>
                <a:sym typeface="Courier New"/>
              </a:rPr>
              <a:t>		   self.cargo = cargo_arg</a:t>
            </a:r>
            <a:endParaRPr>
              <a:latin typeface="Courier New"/>
              <a:ea typeface="Courier New"/>
              <a:cs typeface="Courier New"/>
              <a:sym typeface="Courier New"/>
            </a:endParaRPr>
          </a:p>
          <a:p>
            <a:pPr indent="0" lvl="0" marL="0" rtl="0" algn="l">
              <a:lnSpc>
                <a:spcPct val="100000"/>
              </a:lnSpc>
              <a:spcBef>
                <a:spcPts val="0"/>
              </a:spcBef>
              <a:spcAft>
                <a:spcPts val="0"/>
              </a:spcAft>
              <a:buClr>
                <a:schemeClr val="lt1"/>
              </a:buClr>
              <a:buSzPct val="52380"/>
              <a:buFont typeface="Arial"/>
              <a:buNone/>
            </a:pPr>
            <a:r>
              <a:rPr lang="en">
                <a:latin typeface="Courier New"/>
                <a:ea typeface="Courier New"/>
                <a:cs typeface="Courier New"/>
                <a:sym typeface="Courier New"/>
              </a:rPr>
              <a:t>		   self.next = next_arg</a:t>
            </a:r>
            <a:endParaRPr>
              <a:latin typeface="Courier New"/>
              <a:ea typeface="Courier New"/>
              <a:cs typeface="Courier New"/>
              <a:sym typeface="Courier New"/>
            </a:endParaRPr>
          </a:p>
          <a:p>
            <a:pPr indent="0" lvl="0" marL="0" rtl="0" algn="l">
              <a:lnSpc>
                <a:spcPct val="100000"/>
              </a:lnSpc>
              <a:spcBef>
                <a:spcPts val="0"/>
              </a:spcBef>
              <a:spcAft>
                <a:spcPts val="0"/>
              </a:spcAft>
              <a:buSzPct val="66666"/>
              <a:buNone/>
            </a:pPr>
            <a:r>
              <a:t/>
            </a:r>
            <a:endParaRPr>
              <a:latin typeface="Courier New"/>
              <a:ea typeface="Courier New"/>
              <a:cs typeface="Courier New"/>
              <a:sym typeface="Courier New"/>
            </a:endParaRPr>
          </a:p>
          <a:p>
            <a:pPr indent="-38100" lvl="0" marL="177800" rtl="0" algn="l">
              <a:lnSpc>
                <a:spcPct val="90000"/>
              </a:lnSpc>
              <a:spcBef>
                <a:spcPts val="800"/>
              </a:spcBef>
              <a:spcAft>
                <a:spcPts val="0"/>
              </a:spcAft>
              <a:buSzPct val="1000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6"/>
          <p:cNvSpPr txBox="1"/>
          <p:nvPr>
            <p:ph type="title"/>
          </p:nvPr>
        </p:nvSpPr>
        <p:spPr>
          <a:xfrm>
            <a:off x="280875" y="545636"/>
            <a:ext cx="7886700" cy="4920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444445"/>
              </a:buClr>
              <a:buSzPct val="100000"/>
              <a:buFont typeface="Quattrocento Sans"/>
              <a:buNone/>
            </a:pPr>
            <a:r>
              <a:rPr lang="en"/>
              <a:t>Operations on Linked Lists</a:t>
            </a:r>
            <a:endParaRPr/>
          </a:p>
        </p:txBody>
      </p:sp>
      <p:sp>
        <p:nvSpPr>
          <p:cNvPr id="198" name="Google Shape;198;p36"/>
          <p:cNvSpPr txBox="1"/>
          <p:nvPr>
            <p:ph idx="1" type="body"/>
          </p:nvPr>
        </p:nvSpPr>
        <p:spPr>
          <a:xfrm>
            <a:off x="438000" y="1563825"/>
            <a:ext cx="8561700" cy="3376800"/>
          </a:xfrm>
          <a:prstGeom prst="rect">
            <a:avLst/>
          </a:prstGeom>
          <a:noFill/>
          <a:ln>
            <a:noFill/>
          </a:ln>
        </p:spPr>
        <p:txBody>
          <a:bodyPr anchorCtr="0" anchor="t" bIns="34275" lIns="68575" spcFirstLastPara="1" rIns="68575" wrap="square" tIns="34275">
            <a:normAutofit fontScale="40000"/>
          </a:bodyPr>
          <a:lstStyle/>
          <a:p>
            <a:pPr indent="-165100" lvl="0" marL="177800" rtl="0" algn="l">
              <a:lnSpc>
                <a:spcPct val="150000"/>
              </a:lnSpc>
              <a:spcBef>
                <a:spcPts val="0"/>
              </a:spcBef>
              <a:spcAft>
                <a:spcPts val="0"/>
              </a:spcAft>
              <a:buSzPct val="100000"/>
              <a:buChar char="●"/>
            </a:pPr>
            <a:r>
              <a:rPr b="1" lang="en" sz="5000">
                <a:solidFill>
                  <a:srgbClr val="000000"/>
                </a:solidFill>
              </a:rPr>
              <a:t> </a:t>
            </a:r>
            <a:r>
              <a:rPr b="1" lang="en" sz="5000">
                <a:solidFill>
                  <a:schemeClr val="accent1"/>
                </a:solidFill>
              </a:rPr>
              <a:t>Insert</a:t>
            </a:r>
            <a:r>
              <a:rPr lang="en" sz="5000">
                <a:solidFill>
                  <a:schemeClr val="accent1"/>
                </a:solidFill>
              </a:rPr>
              <a:t> </a:t>
            </a:r>
            <a:r>
              <a:rPr lang="en" sz="5000">
                <a:solidFill>
                  <a:srgbClr val="000000"/>
                </a:solidFill>
              </a:rPr>
              <a:t> a new </a:t>
            </a:r>
            <a:r>
              <a:rPr lang="en" sz="5000">
                <a:solidFill>
                  <a:schemeClr val="dk1"/>
                </a:solidFill>
              </a:rPr>
              <a:t>node (at the head/tail, at a specific position, etc.)</a:t>
            </a:r>
            <a:endParaRPr sz="5000">
              <a:solidFill>
                <a:srgbClr val="B7B7B7"/>
              </a:solidFill>
            </a:endParaRPr>
          </a:p>
          <a:p>
            <a:pPr indent="-165100" lvl="0" marL="177800" rtl="0" algn="l">
              <a:lnSpc>
                <a:spcPct val="150000"/>
              </a:lnSpc>
              <a:spcBef>
                <a:spcPts val="0"/>
              </a:spcBef>
              <a:spcAft>
                <a:spcPts val="0"/>
              </a:spcAft>
              <a:buClr>
                <a:srgbClr val="B7B7B7"/>
              </a:buClr>
              <a:buSzPct val="100000"/>
              <a:buChar char="●"/>
            </a:pPr>
            <a:r>
              <a:rPr b="1" lang="en" sz="5000">
                <a:solidFill>
                  <a:srgbClr val="B7B7B7"/>
                </a:solidFill>
              </a:rPr>
              <a:t> Delete/Remove </a:t>
            </a:r>
            <a:r>
              <a:rPr lang="en" sz="5000">
                <a:solidFill>
                  <a:srgbClr val="B7B7B7"/>
                </a:solidFill>
              </a:rPr>
              <a:t>a node (from the head/tail, from a specific position, etc.)</a:t>
            </a:r>
            <a:endParaRPr b="1" sz="5000">
              <a:solidFill>
                <a:srgbClr val="B7B7B7"/>
              </a:solidFill>
            </a:endParaRPr>
          </a:p>
          <a:p>
            <a:pPr indent="-165100" lvl="0" marL="177800" rtl="0" algn="l">
              <a:lnSpc>
                <a:spcPct val="150000"/>
              </a:lnSpc>
              <a:spcBef>
                <a:spcPts val="0"/>
              </a:spcBef>
              <a:spcAft>
                <a:spcPts val="0"/>
              </a:spcAft>
              <a:buClr>
                <a:srgbClr val="B7B7B7"/>
              </a:buClr>
              <a:buSzPct val="100000"/>
              <a:buChar char="●"/>
            </a:pPr>
            <a:r>
              <a:rPr b="1" lang="en" sz="5000">
                <a:solidFill>
                  <a:srgbClr val="B7B7B7"/>
                </a:solidFill>
              </a:rPr>
              <a:t> Update</a:t>
            </a:r>
            <a:r>
              <a:rPr lang="en" sz="5000">
                <a:solidFill>
                  <a:srgbClr val="B7B7B7"/>
                </a:solidFill>
              </a:rPr>
              <a:t> a node (modify a node’s value and/or link to the next node)</a:t>
            </a:r>
            <a:endParaRPr sz="5000">
              <a:solidFill>
                <a:srgbClr val="B7B7B7"/>
              </a:solidFill>
            </a:endParaRPr>
          </a:p>
          <a:p>
            <a:pPr indent="-165100" lvl="0" marL="177800" rtl="0" algn="l">
              <a:lnSpc>
                <a:spcPct val="150000"/>
              </a:lnSpc>
              <a:spcBef>
                <a:spcPts val="0"/>
              </a:spcBef>
              <a:spcAft>
                <a:spcPts val="0"/>
              </a:spcAft>
              <a:buClr>
                <a:srgbClr val="B7B7B7"/>
              </a:buClr>
              <a:buSzPct val="100000"/>
              <a:buChar char="●"/>
            </a:pPr>
            <a:r>
              <a:rPr b="1" lang="en" sz="5000">
                <a:solidFill>
                  <a:srgbClr val="B7B7B7"/>
                </a:solidFill>
              </a:rPr>
              <a:t> Search for</a:t>
            </a:r>
            <a:r>
              <a:rPr lang="en" sz="5000">
                <a:solidFill>
                  <a:srgbClr val="B7B7B7"/>
                </a:solidFill>
              </a:rPr>
              <a:t>/</a:t>
            </a:r>
            <a:r>
              <a:rPr b="1" lang="en" sz="5000">
                <a:solidFill>
                  <a:srgbClr val="B7B7B7"/>
                </a:solidFill>
              </a:rPr>
              <a:t>Retrieve </a:t>
            </a:r>
            <a:r>
              <a:rPr lang="en" sz="5000">
                <a:solidFill>
                  <a:srgbClr val="B7B7B7"/>
                </a:solidFill>
              </a:rPr>
              <a:t>a node with a given value </a:t>
            </a:r>
            <a:endParaRPr sz="5000">
              <a:solidFill>
                <a:srgbClr val="B7B7B7"/>
              </a:solidFill>
            </a:endParaRPr>
          </a:p>
          <a:p>
            <a:pPr indent="-165100" lvl="0" marL="177800" rtl="0" algn="l">
              <a:lnSpc>
                <a:spcPct val="150000"/>
              </a:lnSpc>
              <a:spcBef>
                <a:spcPts val="0"/>
              </a:spcBef>
              <a:spcAft>
                <a:spcPts val="0"/>
              </a:spcAft>
              <a:buClr>
                <a:srgbClr val="B7B7B7"/>
              </a:buClr>
              <a:buSzPct val="100000"/>
              <a:buChar char="●"/>
            </a:pPr>
            <a:r>
              <a:rPr b="1" lang="en" sz="5000">
                <a:solidFill>
                  <a:srgbClr val="B7B7B7"/>
                </a:solidFill>
              </a:rPr>
              <a:t> Search for/Retrieve</a:t>
            </a:r>
            <a:r>
              <a:rPr lang="en" sz="5000">
                <a:solidFill>
                  <a:srgbClr val="B7B7B7"/>
                </a:solidFill>
              </a:rPr>
              <a:t> a node with a given position in the list</a:t>
            </a:r>
            <a:endParaRPr sz="5000">
              <a:solidFill>
                <a:srgbClr val="B7B7B7"/>
              </a:solidFill>
            </a:endParaRPr>
          </a:p>
          <a:p>
            <a:pPr indent="-165100" lvl="0" marL="177800" rtl="0" algn="l">
              <a:lnSpc>
                <a:spcPct val="150000"/>
              </a:lnSpc>
              <a:spcBef>
                <a:spcPts val="0"/>
              </a:spcBef>
              <a:spcAft>
                <a:spcPts val="0"/>
              </a:spcAft>
              <a:buClr>
                <a:srgbClr val="B7B7B7"/>
              </a:buClr>
              <a:buSzPct val="100000"/>
              <a:buChar char="●"/>
            </a:pPr>
            <a:r>
              <a:rPr b="1" lang="en" sz="5000">
                <a:solidFill>
                  <a:srgbClr val="B7B7B7"/>
                </a:solidFill>
              </a:rPr>
              <a:t> </a:t>
            </a:r>
            <a:r>
              <a:rPr b="1" lang="en" sz="5000">
                <a:solidFill>
                  <a:srgbClr val="B7B7B7"/>
                </a:solidFill>
              </a:rPr>
              <a:t>Display/Print</a:t>
            </a:r>
            <a:r>
              <a:rPr lang="en" sz="5000">
                <a:solidFill>
                  <a:srgbClr val="B7B7B7"/>
                </a:solidFill>
              </a:rPr>
              <a:t> the list </a:t>
            </a:r>
            <a:endParaRPr sz="5000">
              <a:solidFill>
                <a:srgbClr val="B7B7B7"/>
              </a:solidFill>
            </a:endParaRPr>
          </a:p>
          <a:p>
            <a:pPr indent="0" lvl="0" marL="863600" rtl="0" algn="l">
              <a:lnSpc>
                <a:spcPct val="115000"/>
              </a:lnSpc>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7"/>
          <p:cNvSpPr txBox="1"/>
          <p:nvPr>
            <p:ph type="title"/>
          </p:nvPr>
        </p:nvSpPr>
        <p:spPr>
          <a:xfrm>
            <a:off x="220950" y="434775"/>
            <a:ext cx="8515200" cy="703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444445"/>
              </a:buClr>
              <a:buSzPts val="3300"/>
              <a:buFont typeface="Quattrocento Sans"/>
              <a:buNone/>
            </a:pPr>
            <a:r>
              <a:rPr lang="en"/>
              <a:t>O</a:t>
            </a:r>
            <a:r>
              <a:rPr lang="en" sz="3000"/>
              <a:t>ption 1: Inserting  Elements</a:t>
            </a:r>
            <a:r>
              <a:rPr lang="en"/>
              <a:t> </a:t>
            </a:r>
            <a:endParaRPr/>
          </a:p>
        </p:txBody>
      </p:sp>
      <p:sp>
        <p:nvSpPr>
          <p:cNvPr id="204" name="Google Shape;204;p37"/>
          <p:cNvSpPr txBox="1"/>
          <p:nvPr>
            <p:ph idx="1" type="body"/>
          </p:nvPr>
        </p:nvSpPr>
        <p:spPr>
          <a:xfrm>
            <a:off x="176625" y="1239750"/>
            <a:ext cx="8912400" cy="3649200"/>
          </a:xfrm>
          <a:prstGeom prst="rect">
            <a:avLst/>
          </a:prstGeom>
          <a:noFill/>
          <a:ln>
            <a:noFill/>
          </a:ln>
        </p:spPr>
        <p:txBody>
          <a:bodyPr anchorCtr="0" anchor="t" bIns="34275" lIns="68575" spcFirstLastPara="1" rIns="68575" wrap="square" tIns="34275">
            <a:normAutofit lnSpcReduction="20000"/>
          </a:bodyPr>
          <a:lstStyle/>
          <a:p>
            <a:pPr indent="0" lvl="0" marL="0" rtl="0" algn="l">
              <a:spcBef>
                <a:spcPts val="0"/>
              </a:spcBef>
              <a:spcAft>
                <a:spcPts val="0"/>
              </a:spcAft>
              <a:buSzPts val="3300"/>
              <a:buNone/>
            </a:pPr>
            <a:r>
              <a:rPr lang="en" sz="2251">
                <a:solidFill>
                  <a:schemeClr val="lt1"/>
                </a:solidFill>
              </a:rPr>
              <a:t>We can c</a:t>
            </a:r>
            <a:r>
              <a:rPr lang="en" sz="2251">
                <a:solidFill>
                  <a:schemeClr val="lt1"/>
                </a:solidFill>
              </a:rPr>
              <a:t>reate a Linked List using Node Objects</a:t>
            </a:r>
            <a:endParaRPr sz="2251">
              <a:solidFill>
                <a:schemeClr val="lt1"/>
              </a:solidFill>
            </a:endParaRPr>
          </a:p>
          <a:p>
            <a:pPr indent="0" lvl="0" marL="0" rtl="0" algn="l">
              <a:lnSpc>
                <a:spcPct val="115000"/>
              </a:lnSpc>
              <a:spcBef>
                <a:spcPts val="0"/>
              </a:spcBef>
              <a:spcAft>
                <a:spcPts val="0"/>
              </a:spcAft>
              <a:buSzPts val="1400"/>
              <a:buNone/>
            </a:pPr>
            <a:r>
              <a:t/>
            </a:r>
            <a:endParaRPr sz="2651">
              <a:solidFill>
                <a:schemeClr val="lt1"/>
              </a:solidFill>
            </a:endParaRPr>
          </a:p>
          <a:p>
            <a:pPr indent="0" lvl="0" marL="0" rtl="0" algn="l">
              <a:lnSpc>
                <a:spcPct val="115000"/>
              </a:lnSpc>
              <a:spcBef>
                <a:spcPts val="0"/>
              </a:spcBef>
              <a:spcAft>
                <a:spcPts val="0"/>
              </a:spcAft>
              <a:buSzPts val="1400"/>
              <a:buNone/>
            </a:pPr>
            <a:r>
              <a:rPr lang="en">
                <a:solidFill>
                  <a:schemeClr val="lt1"/>
                </a:solidFill>
                <a:latin typeface="Courier New"/>
                <a:ea typeface="Courier New"/>
                <a:cs typeface="Courier New"/>
                <a:sym typeface="Courier New"/>
              </a:rPr>
              <a:t># create three nodes and assign them to variables</a:t>
            </a:r>
            <a:endParaRPr>
              <a:solidFill>
                <a:schemeClr val="lt1"/>
              </a:solidFill>
            </a:endParaRPr>
          </a:p>
          <a:p>
            <a:pPr indent="0" lvl="0" marL="0" rtl="0" algn="l">
              <a:lnSpc>
                <a:spcPct val="115000"/>
              </a:lnSpc>
              <a:spcBef>
                <a:spcPts val="0"/>
              </a:spcBef>
              <a:spcAft>
                <a:spcPts val="0"/>
              </a:spcAft>
              <a:buSzPts val="1400"/>
              <a:buNone/>
            </a:pPr>
            <a:r>
              <a:rPr lang="en">
                <a:solidFill>
                  <a:schemeClr val="lt1"/>
                </a:solidFill>
                <a:latin typeface="Courier New"/>
                <a:ea typeface="Courier New"/>
                <a:cs typeface="Courier New"/>
                <a:sym typeface="Courier New"/>
              </a:rPr>
              <a:t>node1 = Node('first')</a:t>
            </a:r>
            <a:endParaRPr>
              <a:solidFill>
                <a:schemeClr val="lt1"/>
              </a:solidFill>
            </a:endParaRPr>
          </a:p>
          <a:p>
            <a:pPr indent="0" lvl="0" marL="0" rtl="0" algn="l">
              <a:lnSpc>
                <a:spcPct val="115000"/>
              </a:lnSpc>
              <a:spcBef>
                <a:spcPts val="0"/>
              </a:spcBef>
              <a:spcAft>
                <a:spcPts val="0"/>
              </a:spcAft>
              <a:buSzPts val="1400"/>
              <a:buNone/>
            </a:pPr>
            <a:r>
              <a:rPr lang="en">
                <a:solidFill>
                  <a:schemeClr val="lt1"/>
                </a:solidFill>
                <a:latin typeface="Courier New"/>
                <a:ea typeface="Courier New"/>
                <a:cs typeface="Courier New"/>
                <a:sym typeface="Courier New"/>
              </a:rPr>
              <a:t>node2 = Node('second')</a:t>
            </a:r>
            <a:endParaRPr>
              <a:solidFill>
                <a:schemeClr val="lt1"/>
              </a:solidFill>
            </a:endParaRPr>
          </a:p>
          <a:p>
            <a:pPr indent="0" lvl="0" marL="0" rtl="0" algn="l">
              <a:lnSpc>
                <a:spcPct val="115000"/>
              </a:lnSpc>
              <a:spcBef>
                <a:spcPts val="0"/>
              </a:spcBef>
              <a:spcAft>
                <a:spcPts val="0"/>
              </a:spcAft>
              <a:buSzPts val="1400"/>
              <a:buNone/>
            </a:pPr>
            <a:r>
              <a:rPr lang="en">
                <a:solidFill>
                  <a:schemeClr val="lt1"/>
                </a:solidFill>
                <a:latin typeface="Courier New"/>
                <a:ea typeface="Courier New"/>
                <a:cs typeface="Courier New"/>
                <a:sym typeface="Courier New"/>
              </a:rPr>
              <a:t>node3 = Node('third')</a:t>
            </a:r>
            <a:endParaRPr>
              <a:solidFill>
                <a:schemeClr val="lt1"/>
              </a:solidFill>
            </a:endParaRPr>
          </a:p>
          <a:p>
            <a:pPr indent="0" lvl="0" marL="0" rtl="0" algn="l">
              <a:lnSpc>
                <a:spcPct val="115000"/>
              </a:lnSpc>
              <a:spcBef>
                <a:spcPts val="0"/>
              </a:spcBef>
              <a:spcAft>
                <a:spcPts val="0"/>
              </a:spcAft>
              <a:buSzPts val="1400"/>
              <a:buNone/>
            </a:pPr>
            <a:r>
              <a:t/>
            </a:r>
            <a:endParaRPr>
              <a:solidFill>
                <a:schemeClr val="lt1"/>
              </a:solidFill>
              <a:latin typeface="Courier New"/>
              <a:ea typeface="Courier New"/>
              <a:cs typeface="Courier New"/>
              <a:sym typeface="Courier New"/>
            </a:endParaRPr>
          </a:p>
          <a:p>
            <a:pPr indent="0" lvl="0" marL="0" rtl="0" algn="l">
              <a:lnSpc>
                <a:spcPct val="115000"/>
              </a:lnSpc>
              <a:spcBef>
                <a:spcPts val="0"/>
              </a:spcBef>
              <a:spcAft>
                <a:spcPts val="0"/>
              </a:spcAft>
              <a:buSzPts val="1400"/>
              <a:buNone/>
            </a:pPr>
            <a:r>
              <a:rPr lang="en">
                <a:solidFill>
                  <a:schemeClr val="lt1"/>
                </a:solidFill>
                <a:latin typeface="Courier New"/>
                <a:ea typeface="Courier New"/>
                <a:cs typeface="Courier New"/>
                <a:sym typeface="Courier New"/>
              </a:rPr>
              <a:t># link the nodes together</a:t>
            </a:r>
            <a:endParaRPr>
              <a:solidFill>
                <a:schemeClr val="lt1"/>
              </a:solidFill>
            </a:endParaRPr>
          </a:p>
          <a:p>
            <a:pPr indent="0" lvl="0" marL="0" rtl="0" algn="l">
              <a:lnSpc>
                <a:spcPct val="115000"/>
              </a:lnSpc>
              <a:spcBef>
                <a:spcPts val="0"/>
              </a:spcBef>
              <a:spcAft>
                <a:spcPts val="0"/>
              </a:spcAft>
              <a:buSzPts val="1400"/>
              <a:buNone/>
            </a:pPr>
            <a:r>
              <a:rPr lang="en">
                <a:solidFill>
                  <a:schemeClr val="lt1"/>
                </a:solidFill>
                <a:latin typeface="Courier New"/>
                <a:ea typeface="Courier New"/>
                <a:cs typeface="Courier New"/>
                <a:sym typeface="Courier New"/>
              </a:rPr>
              <a:t>node1.next = node2   #add node2 at the end of the list</a:t>
            </a:r>
            <a:endParaRPr>
              <a:solidFill>
                <a:schemeClr val="lt1"/>
              </a:solidFill>
            </a:endParaRPr>
          </a:p>
          <a:p>
            <a:pPr indent="0" lvl="0" marL="0" rtl="0" algn="l">
              <a:lnSpc>
                <a:spcPct val="115000"/>
              </a:lnSpc>
              <a:spcBef>
                <a:spcPts val="0"/>
              </a:spcBef>
              <a:spcAft>
                <a:spcPts val="0"/>
              </a:spcAft>
              <a:buSzPts val="1400"/>
              <a:buNone/>
            </a:pPr>
            <a:r>
              <a:rPr lang="en">
                <a:solidFill>
                  <a:schemeClr val="lt1"/>
                </a:solidFill>
                <a:latin typeface="Courier New"/>
                <a:ea typeface="Courier New"/>
                <a:cs typeface="Courier New"/>
                <a:sym typeface="Courier New"/>
              </a:rPr>
              <a:t>node2.next = node3   #add node3 at the end of the list</a:t>
            </a:r>
            <a:endParaRPr>
              <a:solidFill>
                <a:schemeClr val="lt1"/>
              </a:solidFill>
            </a:endParaRPr>
          </a:p>
          <a:p>
            <a:pPr indent="-38100" lvl="0" marL="177800" rtl="0" algn="l">
              <a:lnSpc>
                <a:spcPct val="90000"/>
              </a:lnSpc>
              <a:spcBef>
                <a:spcPts val="800"/>
              </a:spcBef>
              <a:spcAft>
                <a:spcPts val="0"/>
              </a:spcAft>
              <a:buSzPts val="2100"/>
              <a:buNone/>
            </a:pPr>
            <a:r>
              <a:t/>
            </a:r>
            <a:endParaRPr>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8"/>
          <p:cNvSpPr txBox="1"/>
          <p:nvPr>
            <p:ph type="title"/>
          </p:nvPr>
        </p:nvSpPr>
        <p:spPr>
          <a:xfrm>
            <a:off x="280875" y="545636"/>
            <a:ext cx="7886700" cy="4920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444445"/>
              </a:buClr>
              <a:buSzPts val="3300"/>
              <a:buFont typeface="Quattrocento Sans"/>
              <a:buNone/>
            </a:pPr>
            <a:r>
              <a:rPr b="1" lang="en" sz="3000"/>
              <a:t>Operations on Linked Lists</a:t>
            </a:r>
            <a:endParaRPr b="1" sz="3000"/>
          </a:p>
        </p:txBody>
      </p:sp>
      <p:sp>
        <p:nvSpPr>
          <p:cNvPr id="210" name="Google Shape;210;p38"/>
          <p:cNvSpPr txBox="1"/>
          <p:nvPr>
            <p:ph idx="1" type="body"/>
          </p:nvPr>
        </p:nvSpPr>
        <p:spPr>
          <a:xfrm>
            <a:off x="438000" y="1563825"/>
            <a:ext cx="8561700" cy="3376800"/>
          </a:xfrm>
          <a:prstGeom prst="rect">
            <a:avLst/>
          </a:prstGeom>
          <a:noFill/>
          <a:ln>
            <a:noFill/>
          </a:ln>
        </p:spPr>
        <p:txBody>
          <a:bodyPr anchorCtr="0" anchor="t" bIns="34275" lIns="68575" spcFirstLastPara="1" rIns="68575" wrap="square" tIns="34275">
            <a:normAutofit fontScale="40000"/>
          </a:bodyPr>
          <a:lstStyle/>
          <a:p>
            <a:pPr indent="-165100" lvl="0" marL="177800" rtl="0" algn="l">
              <a:lnSpc>
                <a:spcPct val="150000"/>
              </a:lnSpc>
              <a:spcBef>
                <a:spcPts val="0"/>
              </a:spcBef>
              <a:spcAft>
                <a:spcPts val="0"/>
              </a:spcAft>
              <a:buClr>
                <a:srgbClr val="CCCCCC"/>
              </a:buClr>
              <a:buSzPct val="100000"/>
              <a:buChar char="●"/>
            </a:pPr>
            <a:r>
              <a:rPr b="1" lang="en" sz="5000">
                <a:solidFill>
                  <a:srgbClr val="CCCCCC"/>
                </a:solidFill>
              </a:rPr>
              <a:t> Insert</a:t>
            </a:r>
            <a:r>
              <a:rPr lang="en" sz="5000">
                <a:solidFill>
                  <a:srgbClr val="CCCCCC"/>
                </a:solidFill>
              </a:rPr>
              <a:t>  a new node (at the head/tail, at a specific position, etc.)</a:t>
            </a:r>
            <a:endParaRPr sz="5000">
              <a:solidFill>
                <a:srgbClr val="CCCCCC"/>
              </a:solidFill>
            </a:endParaRPr>
          </a:p>
          <a:p>
            <a:pPr indent="-165100" lvl="0" marL="177800" rtl="0" algn="l">
              <a:lnSpc>
                <a:spcPct val="150000"/>
              </a:lnSpc>
              <a:spcBef>
                <a:spcPts val="0"/>
              </a:spcBef>
              <a:spcAft>
                <a:spcPts val="0"/>
              </a:spcAft>
              <a:buClr>
                <a:srgbClr val="CCCCCC"/>
              </a:buClr>
              <a:buSzPct val="100000"/>
              <a:buChar char="●"/>
            </a:pPr>
            <a:r>
              <a:rPr b="1" lang="en" sz="5000">
                <a:solidFill>
                  <a:srgbClr val="CCCCCC"/>
                </a:solidFill>
              </a:rPr>
              <a:t> Delete/Remove </a:t>
            </a:r>
            <a:r>
              <a:rPr lang="en" sz="5000">
                <a:solidFill>
                  <a:srgbClr val="CCCCCC"/>
                </a:solidFill>
              </a:rPr>
              <a:t>a node (from the head/tail, from a specific position, etc.)</a:t>
            </a:r>
            <a:endParaRPr b="1" sz="5000">
              <a:solidFill>
                <a:srgbClr val="CCCCCC"/>
              </a:solidFill>
            </a:endParaRPr>
          </a:p>
          <a:p>
            <a:pPr indent="-165100" lvl="0" marL="177800" rtl="0" algn="l">
              <a:lnSpc>
                <a:spcPct val="150000"/>
              </a:lnSpc>
              <a:spcBef>
                <a:spcPts val="0"/>
              </a:spcBef>
              <a:spcAft>
                <a:spcPts val="0"/>
              </a:spcAft>
              <a:buClr>
                <a:srgbClr val="CCCCCC"/>
              </a:buClr>
              <a:buSzPct val="100000"/>
              <a:buChar char="●"/>
            </a:pPr>
            <a:r>
              <a:rPr b="1" lang="en" sz="5000">
                <a:solidFill>
                  <a:srgbClr val="CCCCCC"/>
                </a:solidFill>
              </a:rPr>
              <a:t> Update</a:t>
            </a:r>
            <a:r>
              <a:rPr lang="en" sz="5000">
                <a:solidFill>
                  <a:srgbClr val="CCCCCC"/>
                </a:solidFill>
              </a:rPr>
              <a:t> a node (modify a node’s value and/or link to the next node)</a:t>
            </a:r>
            <a:endParaRPr sz="5000">
              <a:solidFill>
                <a:srgbClr val="CCCCCC"/>
              </a:solidFill>
            </a:endParaRPr>
          </a:p>
          <a:p>
            <a:pPr indent="-165100" lvl="0" marL="177800" rtl="0" algn="l">
              <a:lnSpc>
                <a:spcPct val="150000"/>
              </a:lnSpc>
              <a:spcBef>
                <a:spcPts val="0"/>
              </a:spcBef>
              <a:spcAft>
                <a:spcPts val="0"/>
              </a:spcAft>
              <a:buClr>
                <a:srgbClr val="CCCCCC"/>
              </a:buClr>
              <a:buSzPct val="100000"/>
              <a:buChar char="●"/>
            </a:pPr>
            <a:r>
              <a:rPr b="1" lang="en" sz="5000">
                <a:solidFill>
                  <a:srgbClr val="CCCCCC"/>
                </a:solidFill>
              </a:rPr>
              <a:t> Search for</a:t>
            </a:r>
            <a:r>
              <a:rPr lang="en" sz="5000">
                <a:solidFill>
                  <a:srgbClr val="CCCCCC"/>
                </a:solidFill>
              </a:rPr>
              <a:t>/</a:t>
            </a:r>
            <a:r>
              <a:rPr b="1" lang="en" sz="5000">
                <a:solidFill>
                  <a:srgbClr val="CCCCCC"/>
                </a:solidFill>
              </a:rPr>
              <a:t>Retrieve </a:t>
            </a:r>
            <a:r>
              <a:rPr lang="en" sz="5000">
                <a:solidFill>
                  <a:srgbClr val="CCCCCC"/>
                </a:solidFill>
              </a:rPr>
              <a:t>a node with a given value </a:t>
            </a:r>
            <a:endParaRPr sz="5000">
              <a:solidFill>
                <a:srgbClr val="CCCCCC"/>
              </a:solidFill>
            </a:endParaRPr>
          </a:p>
          <a:p>
            <a:pPr indent="-165100" lvl="0" marL="177800" rtl="0" algn="l">
              <a:lnSpc>
                <a:spcPct val="150000"/>
              </a:lnSpc>
              <a:spcBef>
                <a:spcPts val="0"/>
              </a:spcBef>
              <a:spcAft>
                <a:spcPts val="0"/>
              </a:spcAft>
              <a:buClr>
                <a:srgbClr val="CCCCCC"/>
              </a:buClr>
              <a:buSzPct val="100000"/>
              <a:buChar char="●"/>
            </a:pPr>
            <a:r>
              <a:rPr b="1" lang="en" sz="5000">
                <a:solidFill>
                  <a:srgbClr val="CCCCCC"/>
                </a:solidFill>
              </a:rPr>
              <a:t> Search for/Retrieve</a:t>
            </a:r>
            <a:r>
              <a:rPr lang="en" sz="5000">
                <a:solidFill>
                  <a:srgbClr val="CCCCCC"/>
                </a:solidFill>
              </a:rPr>
              <a:t> a node with a given position in the list</a:t>
            </a:r>
            <a:endParaRPr sz="5000">
              <a:solidFill>
                <a:srgbClr val="CCCCCC"/>
              </a:solidFill>
            </a:endParaRPr>
          </a:p>
          <a:p>
            <a:pPr indent="-165100" lvl="0" marL="177800" rtl="0" algn="l">
              <a:lnSpc>
                <a:spcPct val="150000"/>
              </a:lnSpc>
              <a:spcBef>
                <a:spcPts val="0"/>
              </a:spcBef>
              <a:spcAft>
                <a:spcPts val="0"/>
              </a:spcAft>
              <a:buClr>
                <a:srgbClr val="B7B7B7"/>
              </a:buClr>
              <a:buSzPct val="100000"/>
              <a:buChar char="●"/>
            </a:pPr>
            <a:r>
              <a:rPr b="1" lang="en" sz="5000">
                <a:solidFill>
                  <a:srgbClr val="B7B7B7"/>
                </a:solidFill>
              </a:rPr>
              <a:t> </a:t>
            </a:r>
            <a:r>
              <a:rPr b="1" lang="en" sz="5000">
                <a:solidFill>
                  <a:schemeClr val="accent1"/>
                </a:solidFill>
              </a:rPr>
              <a:t>Display/Print</a:t>
            </a:r>
            <a:r>
              <a:rPr lang="en" sz="5000">
                <a:solidFill>
                  <a:schemeClr val="lt1"/>
                </a:solidFill>
              </a:rPr>
              <a:t> the list </a:t>
            </a:r>
            <a:endParaRPr sz="5000">
              <a:solidFill>
                <a:schemeClr val="lt1"/>
              </a:solidFill>
            </a:endParaRPr>
          </a:p>
          <a:p>
            <a:pPr indent="0" lvl="0" marL="863600" rtl="0" algn="l">
              <a:lnSpc>
                <a:spcPct val="115000"/>
              </a:lnSpc>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 name="Shape 82"/>
        <p:cNvGrpSpPr/>
        <p:nvPr/>
      </p:nvGrpSpPr>
      <p:grpSpPr>
        <a:xfrm>
          <a:off x="0" y="0"/>
          <a:ext cx="0" cy="0"/>
          <a:chOff x="0" y="0"/>
          <a:chExt cx="0" cy="0"/>
        </a:xfrm>
      </p:grpSpPr>
      <p:sp>
        <p:nvSpPr>
          <p:cNvPr id="83" name="Google Shape;83;p21"/>
          <p:cNvSpPr/>
          <p:nvPr/>
        </p:nvSpPr>
        <p:spPr>
          <a:xfrm>
            <a:off x="0" y="0"/>
            <a:ext cx="9143999" cy="5143024"/>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nvGrpSpPr>
          <p:cNvPr id="84" name="Google Shape;84;p21"/>
          <p:cNvGrpSpPr/>
          <p:nvPr/>
        </p:nvGrpSpPr>
        <p:grpSpPr>
          <a:xfrm rot="5400000">
            <a:off x="-1755331" y="1999637"/>
            <a:ext cx="4395038" cy="395784"/>
            <a:chOff x="6081624" y="1998368"/>
            <a:chExt cx="5613457" cy="782175"/>
          </a:xfrm>
        </p:grpSpPr>
        <p:sp>
          <p:nvSpPr>
            <p:cNvPr id="85" name="Google Shape;85;p21"/>
            <p:cNvSpPr/>
            <p:nvPr/>
          </p:nvSpPr>
          <p:spPr>
            <a:xfrm rot="5400000">
              <a:off x="11228040" y="2313027"/>
              <a:ext cx="781700" cy="152382"/>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86" name="Google Shape;86;p21"/>
            <p:cNvSpPr/>
            <p:nvPr/>
          </p:nvSpPr>
          <p:spPr>
            <a:xfrm rot="10800000">
              <a:off x="6081624" y="1998844"/>
              <a:ext cx="5372968" cy="7816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sp>
        <p:nvSpPr>
          <p:cNvPr id="87" name="Google Shape;87;p21"/>
          <p:cNvSpPr/>
          <p:nvPr/>
        </p:nvSpPr>
        <p:spPr>
          <a:xfrm>
            <a:off x="434646" y="692189"/>
            <a:ext cx="8333797" cy="4095939"/>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88" name="Google Shape;88;p21"/>
          <p:cNvSpPr txBox="1"/>
          <p:nvPr>
            <p:ph type="title"/>
          </p:nvPr>
        </p:nvSpPr>
        <p:spPr>
          <a:xfrm>
            <a:off x="824569" y="928561"/>
            <a:ext cx="3532009" cy="722215"/>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2200"/>
              <a:buFont typeface="Calibri"/>
              <a:buNone/>
            </a:pPr>
            <a:r>
              <a:rPr lang="en" sz="2200"/>
              <a:t>APS106 Teaching</a:t>
            </a:r>
            <a:r>
              <a:rPr b="0" i="0" lang="en" sz="2200"/>
              <a:t> Assistant Evaluations</a:t>
            </a:r>
            <a:endParaRPr sz="1100"/>
          </a:p>
        </p:txBody>
      </p:sp>
      <p:sp>
        <p:nvSpPr>
          <p:cNvPr id="89" name="Google Shape;89;p21"/>
          <p:cNvSpPr/>
          <p:nvPr/>
        </p:nvSpPr>
        <p:spPr>
          <a:xfrm flipH="1">
            <a:off x="854914" y="1779128"/>
            <a:ext cx="3291840" cy="20574"/>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90" name="Google Shape;90;p21"/>
          <p:cNvSpPr txBox="1"/>
          <p:nvPr>
            <p:ph idx="2" type="body"/>
          </p:nvPr>
        </p:nvSpPr>
        <p:spPr>
          <a:xfrm>
            <a:off x="825552" y="1881079"/>
            <a:ext cx="3532009" cy="2724370"/>
          </a:xfrm>
          <a:prstGeom prst="rect">
            <a:avLst/>
          </a:prstGeom>
          <a:noFill/>
          <a:ln>
            <a:noFill/>
          </a:ln>
        </p:spPr>
        <p:txBody>
          <a:bodyPr anchorCtr="0" anchor="ctr" bIns="34275" lIns="68575" spcFirstLastPara="1" rIns="68575" wrap="square" tIns="34275">
            <a:normAutofit/>
          </a:bodyPr>
          <a:lstStyle/>
          <a:p>
            <a:pPr indent="6350" lvl="0" marL="0" rtl="0" algn="l">
              <a:lnSpc>
                <a:spcPct val="90000"/>
              </a:lnSpc>
              <a:spcBef>
                <a:spcPts val="0"/>
              </a:spcBef>
              <a:spcAft>
                <a:spcPts val="0"/>
              </a:spcAft>
              <a:buClr>
                <a:schemeClr val="dk1"/>
              </a:buClr>
              <a:buSzPts val="1500"/>
              <a:buFont typeface="Arial"/>
              <a:buChar char="•"/>
            </a:pPr>
            <a:r>
              <a:rPr lang="en" sz="1500"/>
              <a:t>Please complete an evaluation for your teaching assistant(s)!</a:t>
            </a:r>
            <a:endParaRPr sz="1100"/>
          </a:p>
          <a:p>
            <a:pPr indent="-76200" lvl="1" marL="342900" rtl="0" algn="l">
              <a:lnSpc>
                <a:spcPct val="90000"/>
              </a:lnSpc>
              <a:spcBef>
                <a:spcPts val="400"/>
              </a:spcBef>
              <a:spcAft>
                <a:spcPts val="0"/>
              </a:spcAft>
              <a:buClr>
                <a:schemeClr val="dk1"/>
              </a:buClr>
              <a:buSzPts val="1500"/>
              <a:buFont typeface="Arial"/>
              <a:buNone/>
            </a:pPr>
            <a:r>
              <a:t/>
            </a:r>
            <a:endParaRPr sz="1500"/>
          </a:p>
          <a:p>
            <a:pPr indent="6350" lvl="0" marL="0" rtl="0" algn="l">
              <a:lnSpc>
                <a:spcPct val="90000"/>
              </a:lnSpc>
              <a:spcBef>
                <a:spcPts val="800"/>
              </a:spcBef>
              <a:spcAft>
                <a:spcPts val="0"/>
              </a:spcAft>
              <a:buClr>
                <a:schemeClr val="dk1"/>
              </a:buClr>
              <a:buSzPts val="1500"/>
              <a:buFont typeface="Arial"/>
              <a:buChar char="•"/>
            </a:pPr>
            <a:r>
              <a:rPr lang="en" sz="1500"/>
              <a:t>Please use QR code 🡪</a:t>
            </a:r>
            <a:endParaRPr sz="1100"/>
          </a:p>
          <a:p>
            <a:pPr indent="6350" lvl="0" marL="0" rtl="0" algn="l">
              <a:lnSpc>
                <a:spcPct val="90000"/>
              </a:lnSpc>
              <a:spcBef>
                <a:spcPts val="800"/>
              </a:spcBef>
              <a:spcAft>
                <a:spcPts val="0"/>
              </a:spcAft>
              <a:buClr>
                <a:schemeClr val="dk1"/>
              </a:buClr>
              <a:buSzPts val="1500"/>
              <a:buFont typeface="Arial"/>
              <a:buChar char="•"/>
            </a:pPr>
            <a:r>
              <a:rPr lang="en" sz="1500"/>
              <a:t>Or the following link: </a:t>
            </a:r>
            <a:endParaRPr sz="1500"/>
          </a:p>
          <a:p>
            <a:pPr indent="0" lvl="0" marL="0" rtl="0" algn="l">
              <a:lnSpc>
                <a:spcPct val="90000"/>
              </a:lnSpc>
              <a:spcBef>
                <a:spcPts val="800"/>
              </a:spcBef>
              <a:spcAft>
                <a:spcPts val="0"/>
              </a:spcAft>
              <a:buClr>
                <a:schemeClr val="dk1"/>
              </a:buClr>
              <a:buSzPts val="1500"/>
              <a:buNone/>
            </a:pPr>
            <a:r>
              <a:rPr b="0" i="0" lang="en" sz="1500" u="sng" strike="noStrike">
                <a:solidFill>
                  <a:schemeClr val="hlink"/>
                </a:solidFill>
                <a:hlinkClick r:id="rId3"/>
              </a:rPr>
              <a:t>https://forms.office.com/r/xjf0aFbJ4k</a:t>
            </a:r>
            <a:r>
              <a:rPr lang="en" sz="1500" u="sng">
                <a:solidFill>
                  <a:schemeClr val="hlink"/>
                </a:solidFill>
                <a:hlinkClick r:id="rId4"/>
              </a:rPr>
              <a:t> </a:t>
            </a:r>
            <a:endParaRPr sz="1500"/>
          </a:p>
          <a:p>
            <a:pPr indent="101600" lvl="0" marL="0" rtl="0" algn="l">
              <a:lnSpc>
                <a:spcPct val="90000"/>
              </a:lnSpc>
              <a:spcBef>
                <a:spcPts val="800"/>
              </a:spcBef>
              <a:spcAft>
                <a:spcPts val="0"/>
              </a:spcAft>
              <a:buClr>
                <a:schemeClr val="dk1"/>
              </a:buClr>
              <a:buSzPts val="1500"/>
              <a:buFont typeface="Arial"/>
              <a:buNone/>
            </a:pPr>
            <a:r>
              <a:t/>
            </a:r>
            <a:endParaRPr sz="1500"/>
          </a:p>
          <a:p>
            <a:pPr indent="101600" lvl="0" marL="0" rtl="0" algn="l">
              <a:lnSpc>
                <a:spcPct val="90000"/>
              </a:lnSpc>
              <a:spcBef>
                <a:spcPts val="800"/>
              </a:spcBef>
              <a:spcAft>
                <a:spcPts val="0"/>
              </a:spcAft>
              <a:buClr>
                <a:schemeClr val="dk1"/>
              </a:buClr>
              <a:buSzPts val="1500"/>
              <a:buFont typeface="Arial"/>
              <a:buNone/>
            </a:pPr>
            <a:r>
              <a:t/>
            </a:r>
            <a:endParaRPr sz="1500" u="sng"/>
          </a:p>
          <a:p>
            <a:pPr indent="101600" lvl="0" marL="0" rtl="0" algn="l">
              <a:lnSpc>
                <a:spcPct val="90000"/>
              </a:lnSpc>
              <a:spcBef>
                <a:spcPts val="800"/>
              </a:spcBef>
              <a:spcAft>
                <a:spcPts val="1200"/>
              </a:spcAft>
              <a:buClr>
                <a:schemeClr val="dk1"/>
              </a:buClr>
              <a:buSzPts val="1500"/>
              <a:buFont typeface="Arial"/>
              <a:buNone/>
            </a:pPr>
            <a:r>
              <a:t/>
            </a:r>
            <a:endParaRPr sz="1500"/>
          </a:p>
        </p:txBody>
      </p:sp>
      <p:pic>
        <p:nvPicPr>
          <p:cNvPr descr="Qr code&#10;&#10;Description automatically generated" id="91" name="Google Shape;91;p21"/>
          <p:cNvPicPr preferRelativeResize="0"/>
          <p:nvPr>
            <p:ph idx="1" type="body"/>
          </p:nvPr>
        </p:nvPicPr>
        <p:blipFill rotWithShape="1">
          <a:blip r:embed="rId5">
            <a:alphaModFix/>
          </a:blip>
          <a:srcRect b="3496" l="0" r="2" t="0"/>
          <a:stretch/>
        </p:blipFill>
        <p:spPr>
          <a:xfrm>
            <a:off x="4903774" y="1037804"/>
            <a:ext cx="3696824" cy="356765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9"/>
          <p:cNvSpPr txBox="1"/>
          <p:nvPr>
            <p:ph type="title"/>
          </p:nvPr>
        </p:nvSpPr>
        <p:spPr>
          <a:xfrm>
            <a:off x="61625" y="475375"/>
            <a:ext cx="8846700" cy="5706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444445"/>
              </a:buClr>
              <a:buSzPts val="2970"/>
              <a:buFont typeface="Quattrocento Sans"/>
              <a:buNone/>
            </a:pPr>
            <a:r>
              <a:rPr b="1" lang="en" sz="3000"/>
              <a:t>Option 1: </a:t>
            </a:r>
            <a:r>
              <a:rPr lang="en" sz="3000">
                <a:solidFill>
                  <a:schemeClr val="dk1"/>
                </a:solidFill>
              </a:rPr>
              <a:t>Printing all elements in a Linked List - 1</a:t>
            </a:r>
            <a:r>
              <a:rPr b="1" lang="en" sz="3000"/>
              <a:t> </a:t>
            </a:r>
            <a:endParaRPr b="1" sz="3000"/>
          </a:p>
        </p:txBody>
      </p:sp>
      <p:sp>
        <p:nvSpPr>
          <p:cNvPr id="216" name="Google Shape;216;p39"/>
          <p:cNvSpPr txBox="1"/>
          <p:nvPr>
            <p:ph idx="1" type="body"/>
          </p:nvPr>
        </p:nvSpPr>
        <p:spPr>
          <a:xfrm>
            <a:off x="61625" y="1302475"/>
            <a:ext cx="9082200" cy="3693300"/>
          </a:xfrm>
          <a:prstGeom prst="rect">
            <a:avLst/>
          </a:prstGeom>
          <a:noFill/>
          <a:ln>
            <a:noFill/>
          </a:ln>
        </p:spPr>
        <p:txBody>
          <a:bodyPr anchorCtr="0" anchor="t" bIns="34275" lIns="68575" spcFirstLastPara="1" rIns="68575" wrap="square" tIns="34275">
            <a:normAutofit fontScale="85000" lnSpcReduction="20000"/>
          </a:bodyPr>
          <a:lstStyle/>
          <a:p>
            <a:pPr indent="0" lvl="0" marL="0" rtl="0" algn="l">
              <a:spcBef>
                <a:spcPts val="0"/>
              </a:spcBef>
              <a:spcAft>
                <a:spcPts val="0"/>
              </a:spcAft>
              <a:buClr>
                <a:schemeClr val="dk1"/>
              </a:buClr>
              <a:buSzPct val="115564"/>
              <a:buFont typeface="Quattrocento Sans"/>
              <a:buNone/>
            </a:pPr>
            <a:r>
              <a:rPr b="1" lang="en" sz="2570">
                <a:solidFill>
                  <a:schemeClr val="dk1"/>
                </a:solidFill>
              </a:rPr>
              <a:t>How do we produce a string representation of a list element (i.e., a  Node object)?</a:t>
            </a:r>
            <a:endParaRPr b="1" sz="2570">
              <a:solidFill>
                <a:schemeClr val="dk1"/>
              </a:solidFill>
            </a:endParaRPr>
          </a:p>
          <a:p>
            <a:pPr indent="0" lvl="0" marL="0" rtl="0" algn="l">
              <a:lnSpc>
                <a:spcPct val="100000"/>
              </a:lnSpc>
              <a:spcBef>
                <a:spcPts val="0"/>
              </a:spcBef>
              <a:spcAft>
                <a:spcPts val="0"/>
              </a:spcAft>
              <a:buNone/>
            </a:pPr>
            <a:r>
              <a:t/>
            </a:r>
            <a:endParaRPr sz="2000">
              <a:latin typeface="Proxima Nova"/>
              <a:ea typeface="Proxima Nova"/>
              <a:cs typeface="Proxima Nova"/>
              <a:sym typeface="Proxima Nova"/>
            </a:endParaRPr>
          </a:p>
          <a:p>
            <a:pPr indent="0" lvl="0" marL="0" rtl="0" algn="l">
              <a:lnSpc>
                <a:spcPct val="100000"/>
              </a:lnSpc>
              <a:spcBef>
                <a:spcPts val="0"/>
              </a:spcBef>
              <a:spcAft>
                <a:spcPts val="0"/>
              </a:spcAft>
              <a:buNone/>
            </a:pPr>
            <a:r>
              <a:rPr lang="en" sz="2000">
                <a:latin typeface="Proxima Nova"/>
                <a:ea typeface="Proxima Nova"/>
                <a:cs typeface="Proxima Nova"/>
                <a:sym typeface="Proxima Nova"/>
              </a:rPr>
              <a:t>We define the </a:t>
            </a:r>
            <a:r>
              <a:rPr b="1" lang="en" sz="2000">
                <a:latin typeface="Proxima Nova"/>
                <a:ea typeface="Proxima Nova"/>
                <a:cs typeface="Proxima Nova"/>
                <a:sym typeface="Proxima Nova"/>
              </a:rPr>
              <a:t>__str__</a:t>
            </a:r>
            <a:r>
              <a:rPr lang="en" sz="2000">
                <a:latin typeface="Proxima Nova"/>
                <a:ea typeface="Proxima Nova"/>
                <a:cs typeface="Proxima Nova"/>
                <a:sym typeface="Proxima Nova"/>
              </a:rPr>
              <a:t> method of class Node !</a:t>
            </a:r>
            <a:endParaRPr sz="2000">
              <a:latin typeface="Proxima Nova"/>
              <a:ea typeface="Proxima Nova"/>
              <a:cs typeface="Proxima Nova"/>
              <a:sym typeface="Proxima Nova"/>
            </a:endParaRPr>
          </a:p>
          <a:p>
            <a:pPr indent="0" lvl="0" marL="457200" rtl="0" algn="l">
              <a:lnSpc>
                <a:spcPct val="100000"/>
              </a:lnSpc>
              <a:spcBef>
                <a:spcPts val="0"/>
              </a:spcBef>
              <a:spcAft>
                <a:spcPts val="0"/>
              </a:spcAft>
              <a:buNone/>
            </a:pPr>
            <a:r>
              <a:rPr lang="en" sz="2000">
                <a:latin typeface="Proxima Nova"/>
                <a:ea typeface="Proxima Nova"/>
                <a:cs typeface="Proxima Nova"/>
                <a:sym typeface="Proxima Nova"/>
              </a:rPr>
              <a:t>⇒ When </a:t>
            </a:r>
            <a:r>
              <a:rPr lang="en" sz="2000">
                <a:latin typeface="Proxima Nova"/>
                <a:ea typeface="Proxima Nova"/>
                <a:cs typeface="Proxima Nova"/>
                <a:sym typeface="Proxima Nova"/>
              </a:rPr>
              <a:t>we pass a </a:t>
            </a:r>
            <a:r>
              <a:rPr b="1" lang="en" sz="2000">
                <a:latin typeface="Consolas"/>
                <a:ea typeface="Consolas"/>
                <a:cs typeface="Consolas"/>
                <a:sym typeface="Consolas"/>
              </a:rPr>
              <a:t>Node</a:t>
            </a:r>
            <a:r>
              <a:rPr b="1" lang="en" sz="2000"/>
              <a:t> </a:t>
            </a:r>
            <a:r>
              <a:rPr lang="en" sz="2000">
                <a:latin typeface="Proxima Nova"/>
                <a:ea typeface="Proxima Nova"/>
                <a:cs typeface="Proxima Nova"/>
                <a:sym typeface="Proxima Nova"/>
              </a:rPr>
              <a:t>object to </a:t>
            </a:r>
            <a:r>
              <a:rPr b="1" lang="en" sz="2000">
                <a:solidFill>
                  <a:schemeClr val="dk1"/>
                </a:solidFill>
                <a:latin typeface="Consolas"/>
                <a:ea typeface="Consolas"/>
                <a:cs typeface="Consolas"/>
                <a:sym typeface="Consolas"/>
              </a:rPr>
              <a:t>print(),</a:t>
            </a:r>
            <a:r>
              <a:rPr lang="en" sz="2000">
                <a:latin typeface="Proxima Nova"/>
                <a:ea typeface="Proxima Nova"/>
                <a:cs typeface="Proxima Nova"/>
                <a:sym typeface="Proxima Nova"/>
              </a:rPr>
              <a:t> </a:t>
            </a:r>
            <a:r>
              <a:rPr b="1" lang="en" sz="2000">
                <a:solidFill>
                  <a:schemeClr val="dk1"/>
                </a:solidFill>
                <a:latin typeface="Consolas"/>
                <a:ea typeface="Consolas"/>
                <a:cs typeface="Consolas"/>
                <a:sym typeface="Consolas"/>
              </a:rPr>
              <a:t>print</a:t>
            </a:r>
            <a:r>
              <a:rPr b="1" lang="en" sz="2000">
                <a:solidFill>
                  <a:schemeClr val="dk1"/>
                </a:solidFill>
              </a:rPr>
              <a:t> </a:t>
            </a:r>
            <a:r>
              <a:rPr lang="en" sz="2000">
                <a:latin typeface="Proxima Nova"/>
                <a:ea typeface="Proxima Nova"/>
                <a:cs typeface="Proxima Nova"/>
                <a:sym typeface="Proxima Nova"/>
              </a:rPr>
              <a:t>will call method </a:t>
            </a:r>
            <a:r>
              <a:rPr lang="en" sz="2000">
                <a:latin typeface="Proxima Nova"/>
                <a:ea typeface="Proxima Nova"/>
                <a:cs typeface="Proxima Nova"/>
                <a:sym typeface="Proxima Nova"/>
              </a:rPr>
              <a:t> </a:t>
            </a:r>
            <a:r>
              <a:rPr b="1" lang="en" sz="2000">
                <a:solidFill>
                  <a:schemeClr val="dk1"/>
                </a:solidFill>
                <a:latin typeface="Proxima Nova"/>
                <a:ea typeface="Proxima Nova"/>
                <a:cs typeface="Proxima Nova"/>
                <a:sym typeface="Proxima Nova"/>
              </a:rPr>
              <a:t>__str__ </a:t>
            </a:r>
            <a:r>
              <a:rPr lang="en" sz="2000">
                <a:solidFill>
                  <a:schemeClr val="dk1"/>
                </a:solidFill>
                <a:latin typeface="Proxima Nova"/>
                <a:ea typeface="Proxima Nova"/>
                <a:cs typeface="Proxima Nova"/>
                <a:sym typeface="Proxima Nova"/>
              </a:rPr>
              <a:t>of the object   </a:t>
            </a:r>
            <a:endParaRPr sz="2000">
              <a:solidFill>
                <a:schemeClr val="dk1"/>
              </a:solidFill>
              <a:latin typeface="Proxima Nova"/>
              <a:ea typeface="Proxima Nova"/>
              <a:cs typeface="Proxima Nova"/>
              <a:sym typeface="Proxima Nova"/>
            </a:endParaRPr>
          </a:p>
          <a:p>
            <a:pPr indent="0" lvl="0" marL="457200" rtl="0" algn="l">
              <a:lnSpc>
                <a:spcPct val="100000"/>
              </a:lnSpc>
              <a:spcBef>
                <a:spcPts val="0"/>
              </a:spcBef>
              <a:spcAft>
                <a:spcPts val="0"/>
              </a:spcAft>
              <a:buNone/>
            </a:pPr>
            <a:r>
              <a:rPr lang="en" sz="2000">
                <a:solidFill>
                  <a:schemeClr val="dk1"/>
                </a:solidFill>
                <a:latin typeface="Proxima Nova"/>
                <a:ea typeface="Proxima Nova"/>
                <a:cs typeface="Proxima Nova"/>
                <a:sym typeface="Proxima Nova"/>
              </a:rPr>
              <a:t>     to get its string representation</a:t>
            </a:r>
            <a:r>
              <a:rPr lang="en" sz="2000">
                <a:latin typeface="Proxima Nova"/>
                <a:ea typeface="Proxima Nova"/>
                <a:cs typeface="Proxima Nova"/>
                <a:sym typeface="Proxima Nova"/>
              </a:rPr>
              <a:t>. It will then print that string representation.</a:t>
            </a:r>
            <a:endParaRPr sz="2000">
              <a:latin typeface="Consolas"/>
              <a:ea typeface="Consolas"/>
              <a:cs typeface="Consolas"/>
              <a:sym typeface="Consolas"/>
            </a:endParaRPr>
          </a:p>
          <a:p>
            <a:pPr indent="0" lvl="0" marL="520700" rtl="0" algn="l">
              <a:lnSpc>
                <a:spcPct val="100000"/>
              </a:lnSpc>
              <a:spcBef>
                <a:spcPts val="0"/>
              </a:spcBef>
              <a:spcAft>
                <a:spcPts val="0"/>
              </a:spcAft>
              <a:buNone/>
            </a:pPr>
            <a:r>
              <a:t/>
            </a:r>
            <a:endParaRPr sz="2000">
              <a:latin typeface="Consolas"/>
              <a:ea typeface="Consolas"/>
              <a:cs typeface="Consolas"/>
              <a:sym typeface="Consolas"/>
            </a:endParaRPr>
          </a:p>
          <a:p>
            <a:pPr indent="0" lvl="0" marL="0" rtl="0" algn="l">
              <a:lnSpc>
                <a:spcPct val="100000"/>
              </a:lnSpc>
              <a:spcBef>
                <a:spcPts val="0"/>
              </a:spcBef>
              <a:spcAft>
                <a:spcPts val="0"/>
              </a:spcAft>
              <a:buSzPct val="71428"/>
              <a:buNone/>
            </a:pPr>
            <a:r>
              <a:rPr lang="en">
                <a:latin typeface="Courier New"/>
                <a:ea typeface="Courier New"/>
                <a:cs typeface="Courier New"/>
                <a:sym typeface="Courier New"/>
              </a:rPr>
              <a:t>class Node:</a:t>
            </a:r>
            <a:endParaRPr>
              <a:latin typeface="Courier New"/>
              <a:ea typeface="Courier New"/>
              <a:cs typeface="Courier New"/>
              <a:sym typeface="Courier New"/>
            </a:endParaRPr>
          </a:p>
          <a:p>
            <a:pPr indent="0" lvl="0" marL="0" rtl="0" algn="l">
              <a:lnSpc>
                <a:spcPct val="100000"/>
              </a:lnSpc>
              <a:spcBef>
                <a:spcPts val="0"/>
              </a:spcBef>
              <a:spcAft>
                <a:spcPts val="0"/>
              </a:spcAft>
              <a:buSzPct val="71428"/>
              <a:buNone/>
            </a:pPr>
            <a:r>
              <a:t/>
            </a:r>
            <a:endParaRPr>
              <a:latin typeface="Courier New"/>
              <a:ea typeface="Courier New"/>
              <a:cs typeface="Courier New"/>
              <a:sym typeface="Courier New"/>
            </a:endParaRPr>
          </a:p>
          <a:p>
            <a:pPr indent="0" lvl="0" marL="0" rtl="0" algn="l">
              <a:lnSpc>
                <a:spcPct val="100000"/>
              </a:lnSpc>
              <a:spcBef>
                <a:spcPts val="0"/>
              </a:spcBef>
              <a:spcAft>
                <a:spcPts val="0"/>
              </a:spcAft>
              <a:buSzPct val="71428"/>
              <a:buNone/>
            </a:pPr>
            <a:r>
              <a:rPr lang="en">
                <a:latin typeface="Courier New"/>
                <a:ea typeface="Courier New"/>
                <a:cs typeface="Courier New"/>
                <a:sym typeface="Courier New"/>
              </a:rPr>
              <a:t>	</a:t>
            </a:r>
            <a:r>
              <a:rPr lang="en">
                <a:solidFill>
                  <a:schemeClr val="dk1"/>
                </a:solidFill>
                <a:latin typeface="Courier New"/>
                <a:ea typeface="Courier New"/>
                <a:cs typeface="Courier New"/>
                <a:sym typeface="Courier New"/>
              </a:rPr>
              <a:t>def __init__(self, cargo_arg=None, next_arg=None):</a:t>
            </a:r>
            <a:endParaRPr>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lt1"/>
              </a:buClr>
              <a:buSzPct val="66666"/>
              <a:buFont typeface="Arial"/>
              <a:buNone/>
            </a:pPr>
            <a:r>
              <a:rPr lang="en">
                <a:solidFill>
                  <a:schemeClr val="dk1"/>
                </a:solidFill>
                <a:latin typeface="Courier New"/>
                <a:ea typeface="Courier New"/>
                <a:cs typeface="Courier New"/>
                <a:sym typeface="Courier New"/>
              </a:rPr>
              <a:t>		self.cargo = cargo_arg</a:t>
            </a:r>
            <a:endParaRPr>
              <a:solidFill>
                <a:schemeClr val="dk1"/>
              </a:solidFill>
            </a:endParaRPr>
          </a:p>
          <a:p>
            <a:pPr indent="0" lvl="0" marL="0" rtl="0" algn="l">
              <a:lnSpc>
                <a:spcPct val="100000"/>
              </a:lnSpc>
              <a:spcBef>
                <a:spcPts val="0"/>
              </a:spcBef>
              <a:spcAft>
                <a:spcPts val="0"/>
              </a:spcAft>
              <a:buClr>
                <a:schemeClr val="lt1"/>
              </a:buClr>
              <a:buSzPct val="66666"/>
              <a:buFont typeface="Arial"/>
              <a:buNone/>
            </a:pPr>
            <a:r>
              <a:rPr lang="en">
                <a:solidFill>
                  <a:schemeClr val="dk1"/>
                </a:solidFill>
                <a:latin typeface="Courier New"/>
                <a:ea typeface="Courier New"/>
                <a:cs typeface="Courier New"/>
                <a:sym typeface="Courier New"/>
              </a:rPr>
              <a:t>		self.next = next_arg</a:t>
            </a:r>
            <a:endParaRPr>
              <a:latin typeface="Courier New"/>
              <a:ea typeface="Courier New"/>
              <a:cs typeface="Courier New"/>
              <a:sym typeface="Courier New"/>
            </a:endParaRPr>
          </a:p>
          <a:p>
            <a:pPr indent="0" lvl="0" marL="0" rtl="0" algn="l">
              <a:lnSpc>
                <a:spcPct val="100000"/>
              </a:lnSpc>
              <a:spcBef>
                <a:spcPts val="0"/>
              </a:spcBef>
              <a:spcAft>
                <a:spcPts val="0"/>
              </a:spcAft>
              <a:buSzPct val="71428"/>
              <a:buNone/>
            </a:pPr>
            <a:r>
              <a:t/>
            </a:r>
            <a:endParaRPr>
              <a:latin typeface="Courier New"/>
              <a:ea typeface="Courier New"/>
              <a:cs typeface="Courier New"/>
              <a:sym typeface="Courier New"/>
            </a:endParaRPr>
          </a:p>
          <a:p>
            <a:pPr indent="0" lvl="0" marL="0" rtl="0" algn="l">
              <a:lnSpc>
                <a:spcPct val="100000"/>
              </a:lnSpc>
              <a:spcBef>
                <a:spcPts val="0"/>
              </a:spcBef>
              <a:spcAft>
                <a:spcPts val="0"/>
              </a:spcAft>
              <a:buSzPct val="71428"/>
              <a:buNone/>
            </a:pPr>
            <a:r>
              <a:rPr lang="en">
                <a:latin typeface="Courier New"/>
                <a:ea typeface="Courier New"/>
                <a:cs typeface="Courier New"/>
                <a:sym typeface="Courier New"/>
              </a:rPr>
              <a:t>	def __str__(self):</a:t>
            </a:r>
            <a:endParaRPr/>
          </a:p>
          <a:p>
            <a:pPr indent="0" lvl="0" marL="0" rtl="0" algn="l">
              <a:lnSpc>
                <a:spcPct val="100000"/>
              </a:lnSpc>
              <a:spcBef>
                <a:spcPts val="0"/>
              </a:spcBef>
              <a:spcAft>
                <a:spcPts val="0"/>
              </a:spcAft>
              <a:buSzPct val="71428"/>
              <a:buNone/>
            </a:pPr>
            <a:r>
              <a:rPr lang="en">
                <a:latin typeface="Courier New"/>
                <a:ea typeface="Courier New"/>
                <a:cs typeface="Courier New"/>
                <a:sym typeface="Courier New"/>
              </a:rPr>
              <a:t>		return str(self.cargo)</a:t>
            </a:r>
            <a:endParaRPr/>
          </a:p>
          <a:p>
            <a:pPr indent="-50800" lvl="0" marL="177800" rtl="0" algn="l">
              <a:lnSpc>
                <a:spcPct val="90000"/>
              </a:lnSpc>
              <a:spcBef>
                <a:spcPts val="800"/>
              </a:spcBef>
              <a:spcAft>
                <a:spcPts val="0"/>
              </a:spcAft>
              <a:buSzPct val="100000"/>
              <a:buNone/>
            </a:pPr>
            <a:r>
              <a:t/>
            </a:r>
            <a:endParaRPr/>
          </a:p>
        </p:txBody>
      </p:sp>
      <p:sp>
        <p:nvSpPr>
          <p:cNvPr id="217" name="Google Shape;217;p39"/>
          <p:cNvSpPr txBox="1"/>
          <p:nvPr/>
        </p:nvSpPr>
        <p:spPr>
          <a:xfrm>
            <a:off x="5215600" y="3706925"/>
            <a:ext cx="27390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lt1"/>
              </a:buClr>
              <a:buSzPts val="1100"/>
              <a:buFont typeface="Arial"/>
              <a:buNone/>
            </a:pPr>
            <a:r>
              <a:rPr lang="en" sz="1700">
                <a:solidFill>
                  <a:srgbClr val="6AA84F"/>
                </a:solidFill>
                <a:latin typeface="Proxima Nova"/>
                <a:ea typeface="Proxima Nova"/>
                <a:cs typeface="Proxima Nova"/>
                <a:sym typeface="Proxima Nova"/>
              </a:rPr>
              <a:t>__str__ returns the string representation of the cargo of tha node</a:t>
            </a:r>
            <a:endParaRPr sz="1700">
              <a:solidFill>
                <a:srgbClr val="6AA84F"/>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a:latin typeface="Quattrocento Sans"/>
              <a:ea typeface="Quattrocento Sans"/>
              <a:cs typeface="Quattrocento Sans"/>
              <a:sym typeface="Quattrocento Sans"/>
            </a:endParaRPr>
          </a:p>
        </p:txBody>
      </p:sp>
      <p:cxnSp>
        <p:nvCxnSpPr>
          <p:cNvPr id="218" name="Google Shape;218;p39"/>
          <p:cNvCxnSpPr/>
          <p:nvPr/>
        </p:nvCxnSpPr>
        <p:spPr>
          <a:xfrm flipH="1">
            <a:off x="3271025" y="4080025"/>
            <a:ext cx="1877700" cy="170700"/>
          </a:xfrm>
          <a:prstGeom prst="straightConnector1">
            <a:avLst/>
          </a:prstGeom>
          <a:noFill/>
          <a:ln cap="flat" cmpd="sng" w="28575">
            <a:solidFill>
              <a:srgbClr val="6AA84F"/>
            </a:solidFill>
            <a:prstDash val="solid"/>
            <a:round/>
            <a:headEnd len="sm" w="sm"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0"/>
          <p:cNvSpPr txBox="1"/>
          <p:nvPr>
            <p:ph type="title"/>
          </p:nvPr>
        </p:nvSpPr>
        <p:spPr>
          <a:xfrm>
            <a:off x="161050" y="393225"/>
            <a:ext cx="8546400" cy="4920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444445"/>
              </a:buClr>
              <a:buSzPts val="3300"/>
              <a:buFont typeface="Quattrocento Sans"/>
              <a:buNone/>
            </a:pPr>
            <a:r>
              <a:rPr b="1" lang="en" sz="3000"/>
              <a:t>Option 1</a:t>
            </a:r>
            <a:r>
              <a:rPr lang="en" sz="3000"/>
              <a:t>: Printing all elements in a Linked List - 2</a:t>
            </a:r>
            <a:endParaRPr sz="3000"/>
          </a:p>
        </p:txBody>
      </p:sp>
      <p:sp>
        <p:nvSpPr>
          <p:cNvPr id="224" name="Google Shape;224;p40"/>
          <p:cNvSpPr txBox="1"/>
          <p:nvPr>
            <p:ph idx="1" type="body"/>
          </p:nvPr>
        </p:nvSpPr>
        <p:spPr>
          <a:xfrm>
            <a:off x="204725" y="885225"/>
            <a:ext cx="8837400" cy="41763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 sz="1500"/>
              <a:t>To print all elements in a linked list, we will iterate through the list:</a:t>
            </a:r>
            <a:endParaRPr sz="1500"/>
          </a:p>
          <a:p>
            <a:pPr indent="0" lvl="0" marL="0" rtl="0" algn="l">
              <a:lnSpc>
                <a:spcPct val="100000"/>
              </a:lnSpc>
              <a:spcBef>
                <a:spcPts val="0"/>
              </a:spcBef>
              <a:spcAft>
                <a:spcPts val="0"/>
              </a:spcAft>
              <a:buSzPts val="1400"/>
              <a:buNone/>
            </a:pPr>
            <a:r>
              <a:t/>
            </a:r>
            <a:endParaRPr sz="1500">
              <a:latin typeface="Courier New"/>
              <a:ea typeface="Courier New"/>
              <a:cs typeface="Courier New"/>
              <a:sym typeface="Courier New"/>
            </a:endParaRPr>
          </a:p>
          <a:p>
            <a:pPr indent="0" lvl="0" marL="0" rtl="0" algn="l">
              <a:lnSpc>
                <a:spcPct val="115000"/>
              </a:lnSpc>
              <a:spcBef>
                <a:spcPts val="0"/>
              </a:spcBef>
              <a:spcAft>
                <a:spcPts val="0"/>
              </a:spcAft>
              <a:buSzPts val="1400"/>
              <a:buNone/>
            </a:pPr>
            <a:r>
              <a:rPr lang="en" sz="1400">
                <a:solidFill>
                  <a:schemeClr val="dk1"/>
                </a:solidFill>
                <a:latin typeface="Courier New"/>
                <a:ea typeface="Courier New"/>
                <a:cs typeface="Courier New"/>
                <a:sym typeface="Courier New"/>
              </a:rPr>
              <a:t># create three nodes and assign them to variables</a:t>
            </a:r>
            <a:endParaRPr sz="1400">
              <a:solidFill>
                <a:schemeClr val="dk1"/>
              </a:solidFill>
            </a:endParaRPr>
          </a:p>
          <a:p>
            <a:pPr indent="0" lvl="0" marL="0" rtl="0" algn="l">
              <a:lnSpc>
                <a:spcPct val="115000"/>
              </a:lnSpc>
              <a:spcBef>
                <a:spcPts val="0"/>
              </a:spcBef>
              <a:spcAft>
                <a:spcPts val="0"/>
              </a:spcAft>
              <a:buClr>
                <a:schemeClr val="lt1"/>
              </a:buClr>
              <a:buSzPts val="1400"/>
              <a:buFont typeface="Arial"/>
              <a:buNone/>
            </a:pPr>
            <a:r>
              <a:rPr lang="en" sz="1400">
                <a:solidFill>
                  <a:schemeClr val="dk1"/>
                </a:solidFill>
                <a:latin typeface="Courier New"/>
                <a:ea typeface="Courier New"/>
                <a:cs typeface="Courier New"/>
                <a:sym typeface="Courier New"/>
              </a:rPr>
              <a:t>node1 = Node('first')</a:t>
            </a:r>
            <a:endParaRPr sz="1400">
              <a:solidFill>
                <a:schemeClr val="dk1"/>
              </a:solidFill>
            </a:endParaRPr>
          </a:p>
          <a:p>
            <a:pPr indent="0" lvl="0" marL="0" rtl="0" algn="l">
              <a:lnSpc>
                <a:spcPct val="115000"/>
              </a:lnSpc>
              <a:spcBef>
                <a:spcPts val="0"/>
              </a:spcBef>
              <a:spcAft>
                <a:spcPts val="0"/>
              </a:spcAft>
              <a:buClr>
                <a:schemeClr val="lt1"/>
              </a:buClr>
              <a:buSzPts val="1400"/>
              <a:buFont typeface="Arial"/>
              <a:buNone/>
            </a:pPr>
            <a:r>
              <a:rPr lang="en" sz="1400">
                <a:solidFill>
                  <a:schemeClr val="dk1"/>
                </a:solidFill>
                <a:latin typeface="Courier New"/>
                <a:ea typeface="Courier New"/>
                <a:cs typeface="Courier New"/>
                <a:sym typeface="Courier New"/>
              </a:rPr>
              <a:t>node2 = Node('second’)</a:t>
            </a:r>
            <a:endParaRPr sz="1400">
              <a:solidFill>
                <a:schemeClr val="dk1"/>
              </a:solidFill>
            </a:endParaRPr>
          </a:p>
          <a:p>
            <a:pPr indent="0" lvl="0" marL="0" rtl="0" algn="l">
              <a:lnSpc>
                <a:spcPct val="115000"/>
              </a:lnSpc>
              <a:spcBef>
                <a:spcPts val="0"/>
              </a:spcBef>
              <a:spcAft>
                <a:spcPts val="0"/>
              </a:spcAft>
              <a:buClr>
                <a:schemeClr val="lt1"/>
              </a:buClr>
              <a:buSzPts val="1400"/>
              <a:buFont typeface="Arial"/>
              <a:buNone/>
            </a:pPr>
            <a:r>
              <a:rPr lang="en" sz="1400">
                <a:solidFill>
                  <a:schemeClr val="dk1"/>
                </a:solidFill>
                <a:latin typeface="Courier New"/>
                <a:ea typeface="Courier New"/>
                <a:cs typeface="Courier New"/>
                <a:sym typeface="Courier New"/>
              </a:rPr>
              <a:t>node3 = Node ('third')</a:t>
            </a:r>
            <a:endParaRPr sz="1400">
              <a:solidFill>
                <a:schemeClr val="dk1"/>
              </a:solidFill>
            </a:endParaRPr>
          </a:p>
          <a:p>
            <a:pPr indent="0" lvl="0" marL="0" rtl="0" algn="l">
              <a:lnSpc>
                <a:spcPct val="115000"/>
              </a:lnSpc>
              <a:spcBef>
                <a:spcPts val="0"/>
              </a:spcBef>
              <a:spcAft>
                <a:spcPts val="0"/>
              </a:spcAft>
              <a:buClr>
                <a:schemeClr val="lt1"/>
              </a:buClr>
              <a:buSzPts val="1400"/>
              <a:buFont typeface="Arial"/>
              <a:buNone/>
            </a:pPr>
            <a:r>
              <a:t/>
            </a:r>
            <a:endParaRPr sz="1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lt1"/>
              </a:buClr>
              <a:buSzPts val="1400"/>
              <a:buFont typeface="Arial"/>
              <a:buNone/>
            </a:pPr>
            <a:r>
              <a:rPr lang="en" sz="1400">
                <a:solidFill>
                  <a:schemeClr val="dk1"/>
                </a:solidFill>
                <a:latin typeface="Courier New"/>
                <a:ea typeface="Courier New"/>
                <a:cs typeface="Courier New"/>
                <a:sym typeface="Courier New"/>
              </a:rPr>
              <a:t># link the nodes together</a:t>
            </a:r>
            <a:endParaRPr sz="1400">
              <a:solidFill>
                <a:schemeClr val="dk1"/>
              </a:solidFill>
            </a:endParaRPr>
          </a:p>
          <a:p>
            <a:pPr indent="0" lvl="0" marL="0" rtl="0" algn="l">
              <a:lnSpc>
                <a:spcPct val="115000"/>
              </a:lnSpc>
              <a:spcBef>
                <a:spcPts val="0"/>
              </a:spcBef>
              <a:spcAft>
                <a:spcPts val="0"/>
              </a:spcAft>
              <a:buClr>
                <a:schemeClr val="lt1"/>
              </a:buClr>
              <a:buSzPts val="1400"/>
              <a:buFont typeface="Arial"/>
              <a:buNone/>
            </a:pPr>
            <a:r>
              <a:rPr lang="en" sz="1400">
                <a:solidFill>
                  <a:schemeClr val="dk1"/>
                </a:solidFill>
                <a:latin typeface="Courier New"/>
                <a:ea typeface="Courier New"/>
                <a:cs typeface="Courier New"/>
                <a:sym typeface="Courier New"/>
              </a:rPr>
              <a:t>node1.next = node2</a:t>
            </a:r>
            <a:endParaRPr sz="1400">
              <a:solidFill>
                <a:schemeClr val="dk1"/>
              </a:solidFill>
            </a:endParaRPr>
          </a:p>
          <a:p>
            <a:pPr indent="0" lvl="0" marL="0" rtl="0" algn="l">
              <a:lnSpc>
                <a:spcPct val="115000"/>
              </a:lnSpc>
              <a:spcBef>
                <a:spcPts val="0"/>
              </a:spcBef>
              <a:spcAft>
                <a:spcPts val="0"/>
              </a:spcAft>
              <a:buClr>
                <a:schemeClr val="lt1"/>
              </a:buClr>
              <a:buSzPts val="1400"/>
              <a:buFont typeface="Arial"/>
              <a:buNone/>
            </a:pPr>
            <a:r>
              <a:rPr lang="en" sz="1400">
                <a:solidFill>
                  <a:schemeClr val="dk1"/>
                </a:solidFill>
                <a:latin typeface="Courier New"/>
                <a:ea typeface="Courier New"/>
                <a:cs typeface="Courier New"/>
                <a:sym typeface="Courier New"/>
              </a:rPr>
              <a:t>node2.next = node3</a:t>
            </a:r>
            <a:endParaRPr sz="1400">
              <a:solidFill>
                <a:schemeClr val="dk1"/>
              </a:solidFill>
            </a:endParaRPr>
          </a:p>
          <a:p>
            <a:pPr indent="0" lvl="0" marL="0" rtl="0" algn="l">
              <a:lnSpc>
                <a:spcPct val="115000"/>
              </a:lnSpc>
              <a:spcBef>
                <a:spcPts val="0"/>
              </a:spcBef>
              <a:spcAft>
                <a:spcPts val="0"/>
              </a:spcAft>
              <a:buSzPts val="1400"/>
              <a:buNone/>
            </a:pPr>
            <a:r>
              <a:t/>
            </a:r>
            <a:endParaRPr sz="1400">
              <a:latin typeface="Courier New"/>
              <a:ea typeface="Courier New"/>
              <a:cs typeface="Courier New"/>
              <a:sym typeface="Courier New"/>
            </a:endParaRPr>
          </a:p>
          <a:p>
            <a:pPr indent="0" lvl="0" marL="0" rtl="0" algn="l">
              <a:lnSpc>
                <a:spcPct val="115000"/>
              </a:lnSpc>
              <a:spcBef>
                <a:spcPts val="0"/>
              </a:spcBef>
              <a:spcAft>
                <a:spcPts val="0"/>
              </a:spcAft>
              <a:buSzPts val="1400"/>
              <a:buNone/>
            </a:pPr>
            <a:r>
              <a:rPr lang="en" sz="1400">
                <a:latin typeface="Courier New"/>
                <a:ea typeface="Courier New"/>
                <a:cs typeface="Courier New"/>
                <a:sym typeface="Courier New"/>
              </a:rPr>
              <a:t>node = node1 # position the loop variable at the head of the list</a:t>
            </a:r>
            <a:endParaRPr sz="1400"/>
          </a:p>
          <a:p>
            <a:pPr indent="0" lvl="0" marL="88900" rtl="0" algn="l">
              <a:lnSpc>
                <a:spcPct val="115000"/>
              </a:lnSpc>
              <a:spcBef>
                <a:spcPts val="0"/>
              </a:spcBef>
              <a:spcAft>
                <a:spcPts val="0"/>
              </a:spcAft>
              <a:buSzPts val="1400"/>
              <a:buNone/>
            </a:pPr>
            <a:r>
              <a:t/>
            </a:r>
            <a:endParaRPr sz="1400">
              <a:latin typeface="Courier New"/>
              <a:ea typeface="Courier New"/>
              <a:cs typeface="Courier New"/>
              <a:sym typeface="Courier New"/>
            </a:endParaRPr>
          </a:p>
          <a:p>
            <a:pPr indent="0" lvl="0" marL="0" rtl="0" algn="l">
              <a:lnSpc>
                <a:spcPct val="115000"/>
              </a:lnSpc>
              <a:spcBef>
                <a:spcPts val="0"/>
              </a:spcBef>
              <a:spcAft>
                <a:spcPts val="0"/>
              </a:spcAft>
              <a:buSzPts val="1400"/>
              <a:buNone/>
            </a:pPr>
            <a:r>
              <a:rPr lang="en" sz="1400">
                <a:latin typeface="Courier New"/>
                <a:ea typeface="Courier New"/>
                <a:cs typeface="Courier New"/>
                <a:sym typeface="Courier New"/>
              </a:rPr>
              <a:t>while (node != None):  </a:t>
            </a:r>
            <a:r>
              <a:rPr lang="en" sz="1400">
                <a:solidFill>
                  <a:schemeClr val="dk1"/>
                </a:solidFill>
                <a:latin typeface="Courier New"/>
                <a:ea typeface="Courier New"/>
                <a:cs typeface="Courier New"/>
                <a:sym typeface="Courier New"/>
              </a:rPr>
              <a:t>#move along the list until there are no more nodes</a:t>
            </a:r>
            <a:r>
              <a:rPr lang="en" sz="1400">
                <a:latin typeface="Courier New"/>
                <a:ea typeface="Courier New"/>
                <a:cs typeface="Courier New"/>
                <a:sym typeface="Courier New"/>
              </a:rPr>
              <a:t> </a:t>
            </a:r>
            <a:endParaRPr sz="1400">
              <a:latin typeface="Courier New"/>
              <a:ea typeface="Courier New"/>
              <a:cs typeface="Courier New"/>
              <a:sym typeface="Courier New"/>
            </a:endParaRPr>
          </a:p>
          <a:p>
            <a:pPr indent="0" lvl="0" marL="88900" rtl="0" algn="l">
              <a:lnSpc>
                <a:spcPct val="115000"/>
              </a:lnSpc>
              <a:spcBef>
                <a:spcPts val="0"/>
              </a:spcBef>
              <a:spcAft>
                <a:spcPts val="0"/>
              </a:spcAft>
              <a:buSzPts val="1400"/>
              <a:buNone/>
            </a:pPr>
            <a:r>
              <a:rPr lang="en" sz="1400">
                <a:latin typeface="Courier New"/>
                <a:ea typeface="Courier New"/>
                <a:cs typeface="Courier New"/>
                <a:sym typeface="Courier New"/>
              </a:rPr>
              <a:t>    print (node)</a:t>
            </a:r>
            <a:endParaRPr sz="1400"/>
          </a:p>
          <a:p>
            <a:pPr indent="0" lvl="0" marL="88900" rtl="0" algn="l">
              <a:lnSpc>
                <a:spcPct val="115000"/>
              </a:lnSpc>
              <a:spcBef>
                <a:spcPts val="0"/>
              </a:spcBef>
              <a:spcAft>
                <a:spcPts val="0"/>
              </a:spcAft>
              <a:buSzPts val="1400"/>
              <a:buNone/>
            </a:pPr>
            <a:r>
              <a:rPr lang="en" sz="1400">
                <a:latin typeface="Courier New"/>
                <a:ea typeface="Courier New"/>
                <a:cs typeface="Courier New"/>
                <a:sym typeface="Courier New"/>
              </a:rPr>
              <a:t>    node = node.next  #follow the link to the next node</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1"/>
          <p:cNvSpPr txBox="1"/>
          <p:nvPr>
            <p:ph type="title"/>
          </p:nvPr>
        </p:nvSpPr>
        <p:spPr>
          <a:xfrm>
            <a:off x="628650" y="386626"/>
            <a:ext cx="8095500" cy="8379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444445"/>
              </a:buClr>
              <a:buSzPts val="3300"/>
              <a:buFont typeface="Quattrocento Sans"/>
              <a:buNone/>
            </a:pPr>
            <a:r>
              <a:rPr b="1" lang="en" sz="3000"/>
              <a:t>Option 2</a:t>
            </a:r>
            <a:r>
              <a:rPr lang="en" sz="3000"/>
              <a:t>: </a:t>
            </a:r>
            <a:r>
              <a:rPr lang="en" sz="3000">
                <a:solidFill>
                  <a:schemeClr val="dk1"/>
                </a:solidFill>
              </a:rPr>
              <a:t>use </a:t>
            </a:r>
            <a:r>
              <a:rPr lang="en" sz="3000">
                <a:solidFill>
                  <a:schemeClr val="dk1"/>
                </a:solidFill>
              </a:rPr>
              <a:t>a LinkedList Class</a:t>
            </a:r>
            <a:endParaRPr sz="3000"/>
          </a:p>
        </p:txBody>
      </p:sp>
      <p:sp>
        <p:nvSpPr>
          <p:cNvPr id="230" name="Google Shape;230;p41"/>
          <p:cNvSpPr txBox="1"/>
          <p:nvPr>
            <p:ph idx="1" type="body"/>
          </p:nvPr>
        </p:nvSpPr>
        <p:spPr>
          <a:xfrm>
            <a:off x="628650" y="1373150"/>
            <a:ext cx="8254500" cy="3630600"/>
          </a:xfrm>
          <a:prstGeom prst="rect">
            <a:avLst/>
          </a:prstGeom>
          <a:noFill/>
          <a:ln>
            <a:noFill/>
          </a:ln>
        </p:spPr>
        <p:txBody>
          <a:bodyPr anchorCtr="0" anchor="t" bIns="34275" lIns="68575" spcFirstLastPara="1" rIns="68575" wrap="square" tIns="34275">
            <a:normAutofit lnSpcReduction="10000"/>
          </a:bodyPr>
          <a:lstStyle/>
          <a:p>
            <a:pPr indent="-342900" lvl="0" marL="457200" rtl="0" algn="l">
              <a:lnSpc>
                <a:spcPct val="95000"/>
              </a:lnSpc>
              <a:spcBef>
                <a:spcPts val="0"/>
              </a:spcBef>
              <a:spcAft>
                <a:spcPts val="0"/>
              </a:spcAft>
              <a:buClr>
                <a:schemeClr val="lt1"/>
              </a:buClr>
              <a:buSzPts val="1800"/>
              <a:buChar char="●"/>
            </a:pPr>
            <a:r>
              <a:rPr lang="en" sz="1800">
                <a:solidFill>
                  <a:schemeClr val="lt1"/>
                </a:solidFill>
              </a:rPr>
              <a:t>While a linked list can be implemented using just the Node class, you can also create a class to </a:t>
            </a:r>
            <a:r>
              <a:rPr lang="en" sz="1800">
                <a:solidFill>
                  <a:schemeClr val="lt1"/>
                </a:solidFill>
              </a:rPr>
              <a:t>represent linked lists.</a:t>
            </a:r>
            <a:endParaRPr sz="1800">
              <a:solidFill>
                <a:schemeClr val="lt1"/>
              </a:solidFill>
            </a:endParaRPr>
          </a:p>
          <a:p>
            <a:pPr indent="0" lvl="0" marL="457200" rtl="0" algn="l">
              <a:lnSpc>
                <a:spcPct val="95000"/>
              </a:lnSpc>
              <a:spcBef>
                <a:spcPts val="0"/>
              </a:spcBef>
              <a:spcAft>
                <a:spcPts val="0"/>
              </a:spcAft>
              <a:buNone/>
            </a:pPr>
            <a:r>
              <a:t/>
            </a:r>
            <a:endParaRPr sz="1800">
              <a:solidFill>
                <a:schemeClr val="lt1"/>
              </a:solidFill>
            </a:endParaRPr>
          </a:p>
          <a:p>
            <a:pPr indent="-342900" lvl="0" marL="457200" rtl="0" algn="l">
              <a:lnSpc>
                <a:spcPct val="95000"/>
              </a:lnSpc>
              <a:spcBef>
                <a:spcPts val="0"/>
              </a:spcBef>
              <a:spcAft>
                <a:spcPts val="0"/>
              </a:spcAft>
              <a:buClr>
                <a:schemeClr val="lt1"/>
              </a:buClr>
              <a:buSzPts val="1800"/>
              <a:buChar char="●"/>
            </a:pPr>
            <a:r>
              <a:rPr lang="en" sz="1800">
                <a:solidFill>
                  <a:schemeClr val="lt1"/>
                </a:solidFill>
                <a:latin typeface="Proxima Nova"/>
                <a:ea typeface="Proxima Nova"/>
                <a:cs typeface="Proxima Nova"/>
                <a:sym typeface="Proxima Nova"/>
              </a:rPr>
              <a:t>We start by creating a </a:t>
            </a:r>
            <a:r>
              <a:rPr lang="en" sz="1800">
                <a:solidFill>
                  <a:schemeClr val="lt1"/>
                </a:solidFill>
                <a:latin typeface="Consolas"/>
                <a:ea typeface="Consolas"/>
                <a:cs typeface="Consolas"/>
                <a:sym typeface="Consolas"/>
              </a:rPr>
              <a:t>LinkedList</a:t>
            </a:r>
            <a:r>
              <a:rPr b="1" lang="en" sz="1800">
                <a:solidFill>
                  <a:schemeClr val="lt1"/>
                </a:solidFill>
                <a:latin typeface="Proxima Nova"/>
                <a:ea typeface="Proxima Nova"/>
                <a:cs typeface="Proxima Nova"/>
                <a:sym typeface="Proxima Nova"/>
              </a:rPr>
              <a:t> </a:t>
            </a:r>
            <a:r>
              <a:rPr lang="en" sz="1800">
                <a:solidFill>
                  <a:schemeClr val="lt1"/>
                </a:solidFill>
                <a:latin typeface="Proxima Nova"/>
                <a:ea typeface="Proxima Nova"/>
                <a:cs typeface="Proxima Nova"/>
                <a:sym typeface="Proxima Nova"/>
              </a:rPr>
              <a:t>class and defining the __init__ method</a:t>
            </a:r>
            <a:endParaRPr sz="1800">
              <a:solidFill>
                <a:schemeClr val="lt1"/>
              </a:solidFill>
              <a:latin typeface="Proxima Nova"/>
              <a:ea typeface="Proxima Nova"/>
              <a:cs typeface="Proxima Nova"/>
              <a:sym typeface="Proxima Nova"/>
            </a:endParaRPr>
          </a:p>
          <a:p>
            <a:pPr indent="0" lvl="0" marL="457200" rtl="0" algn="l">
              <a:lnSpc>
                <a:spcPct val="95000"/>
              </a:lnSpc>
              <a:spcBef>
                <a:spcPts val="0"/>
              </a:spcBef>
              <a:spcAft>
                <a:spcPts val="0"/>
              </a:spcAft>
              <a:buNone/>
            </a:pPr>
            <a:r>
              <a:t/>
            </a:r>
            <a:endParaRPr sz="1900">
              <a:solidFill>
                <a:schemeClr val="lt1"/>
              </a:solidFill>
            </a:endParaRPr>
          </a:p>
          <a:p>
            <a:pPr indent="0" lvl="0" marL="88900" rtl="0" algn="l">
              <a:lnSpc>
                <a:spcPct val="95000"/>
              </a:lnSpc>
              <a:spcBef>
                <a:spcPts val="0"/>
              </a:spcBef>
              <a:spcAft>
                <a:spcPts val="0"/>
              </a:spcAft>
              <a:buSzPts val="1540"/>
              <a:buNone/>
            </a:pPr>
            <a:r>
              <a:t/>
            </a:r>
            <a:endParaRPr sz="1913">
              <a:solidFill>
                <a:schemeClr val="lt1"/>
              </a:solidFill>
              <a:latin typeface="Consolas"/>
              <a:ea typeface="Consolas"/>
              <a:cs typeface="Consolas"/>
              <a:sym typeface="Consolas"/>
            </a:endParaRPr>
          </a:p>
          <a:p>
            <a:pPr indent="0" lvl="0" marL="88900" rtl="0" algn="l">
              <a:lnSpc>
                <a:spcPct val="95000"/>
              </a:lnSpc>
              <a:spcBef>
                <a:spcPts val="0"/>
              </a:spcBef>
              <a:spcAft>
                <a:spcPts val="0"/>
              </a:spcAft>
              <a:buSzPts val="1540"/>
              <a:buNone/>
            </a:pPr>
            <a:r>
              <a:rPr lang="en" sz="1496">
                <a:solidFill>
                  <a:schemeClr val="lt1"/>
                </a:solidFill>
                <a:latin typeface="Consolas"/>
                <a:ea typeface="Consolas"/>
                <a:cs typeface="Consolas"/>
                <a:sym typeface="Consolas"/>
              </a:rPr>
              <a:t>class </a:t>
            </a:r>
            <a:r>
              <a:rPr lang="en" sz="1496">
                <a:solidFill>
                  <a:schemeClr val="lt1"/>
                </a:solidFill>
                <a:latin typeface="Consolas"/>
                <a:ea typeface="Consolas"/>
                <a:cs typeface="Consolas"/>
                <a:sym typeface="Consolas"/>
              </a:rPr>
              <a:t>LinkedList</a:t>
            </a:r>
            <a:r>
              <a:rPr lang="en" sz="1496">
                <a:solidFill>
                  <a:schemeClr val="lt1"/>
                </a:solidFill>
                <a:latin typeface="Consolas"/>
                <a:ea typeface="Consolas"/>
                <a:cs typeface="Consolas"/>
                <a:sym typeface="Consolas"/>
              </a:rPr>
              <a:t>:</a:t>
            </a:r>
            <a:endParaRPr sz="1496">
              <a:solidFill>
                <a:schemeClr val="lt1"/>
              </a:solidFill>
              <a:latin typeface="Consolas"/>
              <a:ea typeface="Consolas"/>
              <a:cs typeface="Consolas"/>
              <a:sym typeface="Consolas"/>
            </a:endParaRPr>
          </a:p>
          <a:p>
            <a:pPr indent="0" lvl="0" marL="88900" rtl="0" algn="l">
              <a:lnSpc>
                <a:spcPct val="95000"/>
              </a:lnSpc>
              <a:spcBef>
                <a:spcPts val="0"/>
              </a:spcBef>
              <a:spcAft>
                <a:spcPts val="0"/>
              </a:spcAft>
              <a:buSzPts val="1540"/>
              <a:buNone/>
            </a:pPr>
            <a:r>
              <a:t/>
            </a:r>
            <a:endParaRPr sz="1496">
              <a:solidFill>
                <a:schemeClr val="lt1"/>
              </a:solidFill>
              <a:latin typeface="Consolas"/>
              <a:ea typeface="Consolas"/>
              <a:cs typeface="Consolas"/>
              <a:sym typeface="Consolas"/>
            </a:endParaRPr>
          </a:p>
          <a:p>
            <a:pPr indent="0" lvl="0" marL="88900" rtl="0" algn="l">
              <a:lnSpc>
                <a:spcPct val="95000"/>
              </a:lnSpc>
              <a:spcBef>
                <a:spcPts val="0"/>
              </a:spcBef>
              <a:spcAft>
                <a:spcPts val="0"/>
              </a:spcAft>
              <a:buSzPts val="1540"/>
              <a:buNone/>
            </a:pPr>
            <a:r>
              <a:rPr lang="en" sz="1496">
                <a:solidFill>
                  <a:schemeClr val="lt1"/>
                </a:solidFill>
                <a:latin typeface="Consolas"/>
                <a:ea typeface="Consolas"/>
                <a:cs typeface="Consolas"/>
                <a:sym typeface="Consolas"/>
              </a:rPr>
              <a:t>    def __init__ (self):</a:t>
            </a:r>
            <a:endParaRPr sz="1496">
              <a:solidFill>
                <a:schemeClr val="lt1"/>
              </a:solidFill>
              <a:latin typeface="Consolas"/>
              <a:ea typeface="Consolas"/>
              <a:cs typeface="Consolas"/>
              <a:sym typeface="Consolas"/>
            </a:endParaRPr>
          </a:p>
          <a:p>
            <a:pPr indent="0" lvl="0" marL="88900" rtl="0" algn="l">
              <a:lnSpc>
                <a:spcPct val="95000"/>
              </a:lnSpc>
              <a:spcBef>
                <a:spcPts val="0"/>
              </a:spcBef>
              <a:spcAft>
                <a:spcPts val="0"/>
              </a:spcAft>
              <a:buSzPts val="1540"/>
              <a:buNone/>
            </a:pPr>
            <a:r>
              <a:t/>
            </a:r>
            <a:endParaRPr sz="1496">
              <a:solidFill>
                <a:schemeClr val="lt1"/>
              </a:solidFill>
              <a:latin typeface="Consolas"/>
              <a:ea typeface="Consolas"/>
              <a:cs typeface="Consolas"/>
              <a:sym typeface="Consolas"/>
            </a:endParaRPr>
          </a:p>
          <a:p>
            <a:pPr indent="0" lvl="0" marL="88900" rtl="0" algn="l">
              <a:lnSpc>
                <a:spcPct val="95000"/>
              </a:lnSpc>
              <a:spcBef>
                <a:spcPts val="0"/>
              </a:spcBef>
              <a:spcAft>
                <a:spcPts val="0"/>
              </a:spcAft>
              <a:buSzPts val="1540"/>
              <a:buNone/>
            </a:pPr>
            <a:r>
              <a:rPr lang="en" sz="1496">
                <a:solidFill>
                  <a:schemeClr val="lt1"/>
                </a:solidFill>
                <a:latin typeface="Consolas"/>
                <a:ea typeface="Consolas"/>
                <a:cs typeface="Consolas"/>
                <a:sym typeface="Consolas"/>
              </a:rPr>
              <a:t>        self.length = 0  #attribute to keep track of the length of the list</a:t>
            </a:r>
            <a:endParaRPr sz="1496">
              <a:solidFill>
                <a:schemeClr val="lt1"/>
              </a:solidFill>
            </a:endParaRPr>
          </a:p>
          <a:p>
            <a:pPr indent="0" lvl="0" marL="88900" rtl="0" algn="l">
              <a:lnSpc>
                <a:spcPct val="95000"/>
              </a:lnSpc>
              <a:spcBef>
                <a:spcPts val="0"/>
              </a:spcBef>
              <a:spcAft>
                <a:spcPts val="0"/>
              </a:spcAft>
              <a:buSzPts val="1540"/>
              <a:buNone/>
            </a:pPr>
            <a:r>
              <a:rPr lang="en" sz="1496">
                <a:solidFill>
                  <a:schemeClr val="lt1"/>
                </a:solidFill>
                <a:latin typeface="Consolas"/>
                <a:ea typeface="Consolas"/>
                <a:cs typeface="Consolas"/>
                <a:sym typeface="Consolas"/>
              </a:rPr>
              <a:t>        </a:t>
            </a:r>
            <a:endParaRPr sz="1496">
              <a:solidFill>
                <a:schemeClr val="lt1"/>
              </a:solidFill>
              <a:latin typeface="Consolas"/>
              <a:ea typeface="Consolas"/>
              <a:cs typeface="Consolas"/>
              <a:sym typeface="Consolas"/>
            </a:endParaRPr>
          </a:p>
          <a:p>
            <a:pPr indent="0" lvl="0" marL="88900" rtl="0" algn="l">
              <a:lnSpc>
                <a:spcPct val="95000"/>
              </a:lnSpc>
              <a:spcBef>
                <a:spcPts val="0"/>
              </a:spcBef>
              <a:spcAft>
                <a:spcPts val="0"/>
              </a:spcAft>
              <a:buSzPts val="1540"/>
              <a:buNone/>
            </a:pPr>
            <a:r>
              <a:rPr lang="en" sz="1496">
                <a:solidFill>
                  <a:schemeClr val="lt1"/>
                </a:solidFill>
                <a:latin typeface="Consolas"/>
                <a:ea typeface="Consolas"/>
                <a:cs typeface="Consolas"/>
                <a:sym typeface="Consolas"/>
              </a:rPr>
              <a:t>        self.head = None #attribute to keep track of head node of the list</a:t>
            </a:r>
            <a:endParaRPr sz="1496">
              <a:solidFill>
                <a:schemeClr val="lt1"/>
              </a:solidFill>
            </a:endParaRPr>
          </a:p>
          <a:p>
            <a:pPr indent="0" lvl="0" marL="88900" rtl="0" algn="l">
              <a:lnSpc>
                <a:spcPct val="95000"/>
              </a:lnSpc>
              <a:spcBef>
                <a:spcPts val="0"/>
              </a:spcBef>
              <a:spcAft>
                <a:spcPts val="0"/>
              </a:spcAft>
              <a:buSzPts val="1540"/>
              <a:buNone/>
            </a:pPr>
            <a:r>
              <a:t/>
            </a:r>
            <a:endParaRPr sz="1620">
              <a:latin typeface="Consolas"/>
              <a:ea typeface="Consolas"/>
              <a:cs typeface="Consolas"/>
              <a:sym typeface="Consolas"/>
            </a:endParaRPr>
          </a:p>
          <a:p>
            <a:pPr indent="0" lvl="0" marL="88900" rtl="0" algn="l">
              <a:lnSpc>
                <a:spcPct val="95000"/>
              </a:lnSpc>
              <a:spcBef>
                <a:spcPts val="0"/>
              </a:spcBef>
              <a:spcAft>
                <a:spcPts val="0"/>
              </a:spcAft>
              <a:buSzPts val="1540"/>
              <a:buNone/>
            </a:pPr>
            <a:r>
              <a:rPr lang="en" sz="1620">
                <a:latin typeface="Consolas"/>
                <a:ea typeface="Consolas"/>
                <a:cs typeface="Consolas"/>
                <a:sym typeface="Consolas"/>
              </a:rPr>
              <a:t>    </a:t>
            </a:r>
            <a:r>
              <a:rPr lang="en" sz="1270">
                <a:latin typeface="Consolas"/>
                <a:ea typeface="Consolas"/>
                <a:cs typeface="Consolas"/>
                <a:sym typeface="Consolas"/>
              </a:rPr>
              <a:t>      </a:t>
            </a:r>
            <a:endParaRPr sz="1270"/>
          </a:p>
          <a:p>
            <a:pPr indent="-88900" lvl="0" marL="177800" rtl="0" algn="l">
              <a:lnSpc>
                <a:spcPct val="70000"/>
              </a:lnSpc>
              <a:spcBef>
                <a:spcPts val="800"/>
              </a:spcBef>
              <a:spcAft>
                <a:spcPts val="0"/>
              </a:spcAft>
              <a:buSzPts val="1470"/>
              <a:buNone/>
            </a:pPr>
            <a:r>
              <a:t/>
            </a:r>
            <a:endParaRPr sz="127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2"/>
          <p:cNvSpPr txBox="1"/>
          <p:nvPr>
            <p:ph type="title"/>
          </p:nvPr>
        </p:nvSpPr>
        <p:spPr>
          <a:xfrm>
            <a:off x="280875" y="545636"/>
            <a:ext cx="7886700" cy="4920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444445"/>
              </a:buClr>
              <a:buSzPts val="3300"/>
              <a:buFont typeface="Quattrocento Sans"/>
              <a:buNone/>
            </a:pPr>
            <a:r>
              <a:rPr b="1" lang="en" sz="3000"/>
              <a:t>Operations on Linked Lists</a:t>
            </a:r>
            <a:endParaRPr b="1" sz="3000"/>
          </a:p>
        </p:txBody>
      </p:sp>
      <p:sp>
        <p:nvSpPr>
          <p:cNvPr id="236" name="Google Shape;236;p42"/>
          <p:cNvSpPr txBox="1"/>
          <p:nvPr>
            <p:ph idx="1" type="body"/>
          </p:nvPr>
        </p:nvSpPr>
        <p:spPr>
          <a:xfrm>
            <a:off x="438000" y="1563825"/>
            <a:ext cx="8561700" cy="3376800"/>
          </a:xfrm>
          <a:prstGeom prst="rect">
            <a:avLst/>
          </a:prstGeom>
          <a:noFill/>
          <a:ln>
            <a:noFill/>
          </a:ln>
        </p:spPr>
        <p:txBody>
          <a:bodyPr anchorCtr="0" anchor="t" bIns="34275" lIns="68575" spcFirstLastPara="1" rIns="68575" wrap="square" tIns="34275">
            <a:normAutofit fontScale="40000"/>
          </a:bodyPr>
          <a:lstStyle/>
          <a:p>
            <a:pPr indent="-165100" lvl="0" marL="177800" rtl="0" algn="l">
              <a:lnSpc>
                <a:spcPct val="150000"/>
              </a:lnSpc>
              <a:spcBef>
                <a:spcPts val="0"/>
              </a:spcBef>
              <a:spcAft>
                <a:spcPts val="0"/>
              </a:spcAft>
              <a:buSzPct val="100000"/>
              <a:buChar char="●"/>
            </a:pPr>
            <a:r>
              <a:rPr b="1" lang="en" sz="5000">
                <a:solidFill>
                  <a:srgbClr val="000000"/>
                </a:solidFill>
              </a:rPr>
              <a:t> </a:t>
            </a:r>
            <a:r>
              <a:rPr b="1" lang="en" sz="5000">
                <a:solidFill>
                  <a:schemeClr val="accent1"/>
                </a:solidFill>
              </a:rPr>
              <a:t>Insert</a:t>
            </a:r>
            <a:r>
              <a:rPr lang="en" sz="5000">
                <a:solidFill>
                  <a:schemeClr val="accent1"/>
                </a:solidFill>
              </a:rPr>
              <a:t> </a:t>
            </a:r>
            <a:r>
              <a:rPr lang="en" sz="5000">
                <a:solidFill>
                  <a:srgbClr val="000000"/>
                </a:solidFill>
              </a:rPr>
              <a:t> a new </a:t>
            </a:r>
            <a:r>
              <a:rPr lang="en" sz="5000">
                <a:solidFill>
                  <a:schemeClr val="dk1"/>
                </a:solidFill>
              </a:rPr>
              <a:t>node (at the head/tail, at a specific position, etc.)</a:t>
            </a:r>
            <a:endParaRPr sz="5000">
              <a:solidFill>
                <a:srgbClr val="B7B7B7"/>
              </a:solidFill>
            </a:endParaRPr>
          </a:p>
          <a:p>
            <a:pPr indent="-165100" lvl="0" marL="177800" rtl="0" algn="l">
              <a:lnSpc>
                <a:spcPct val="150000"/>
              </a:lnSpc>
              <a:spcBef>
                <a:spcPts val="0"/>
              </a:spcBef>
              <a:spcAft>
                <a:spcPts val="0"/>
              </a:spcAft>
              <a:buClr>
                <a:srgbClr val="B7B7B7"/>
              </a:buClr>
              <a:buSzPct val="100000"/>
              <a:buChar char="●"/>
            </a:pPr>
            <a:r>
              <a:rPr b="1" lang="en" sz="5000">
                <a:solidFill>
                  <a:srgbClr val="B7B7B7"/>
                </a:solidFill>
              </a:rPr>
              <a:t> Delete/Remove </a:t>
            </a:r>
            <a:r>
              <a:rPr lang="en" sz="5000">
                <a:solidFill>
                  <a:srgbClr val="B7B7B7"/>
                </a:solidFill>
              </a:rPr>
              <a:t>a node (from the head/tail, from a specific position, etc.)</a:t>
            </a:r>
            <a:endParaRPr b="1" sz="5000">
              <a:solidFill>
                <a:srgbClr val="B7B7B7"/>
              </a:solidFill>
            </a:endParaRPr>
          </a:p>
          <a:p>
            <a:pPr indent="-165100" lvl="0" marL="177800" rtl="0" algn="l">
              <a:lnSpc>
                <a:spcPct val="150000"/>
              </a:lnSpc>
              <a:spcBef>
                <a:spcPts val="0"/>
              </a:spcBef>
              <a:spcAft>
                <a:spcPts val="0"/>
              </a:spcAft>
              <a:buClr>
                <a:srgbClr val="B7B7B7"/>
              </a:buClr>
              <a:buSzPct val="100000"/>
              <a:buChar char="●"/>
            </a:pPr>
            <a:r>
              <a:rPr b="1" lang="en" sz="5000">
                <a:solidFill>
                  <a:srgbClr val="B7B7B7"/>
                </a:solidFill>
              </a:rPr>
              <a:t> Update</a:t>
            </a:r>
            <a:r>
              <a:rPr lang="en" sz="5000">
                <a:solidFill>
                  <a:srgbClr val="B7B7B7"/>
                </a:solidFill>
              </a:rPr>
              <a:t> a node (modify a node’s value and/or link to the next node)</a:t>
            </a:r>
            <a:endParaRPr sz="5000">
              <a:solidFill>
                <a:srgbClr val="B7B7B7"/>
              </a:solidFill>
            </a:endParaRPr>
          </a:p>
          <a:p>
            <a:pPr indent="-165100" lvl="0" marL="177800" rtl="0" algn="l">
              <a:lnSpc>
                <a:spcPct val="150000"/>
              </a:lnSpc>
              <a:spcBef>
                <a:spcPts val="0"/>
              </a:spcBef>
              <a:spcAft>
                <a:spcPts val="0"/>
              </a:spcAft>
              <a:buClr>
                <a:srgbClr val="B7B7B7"/>
              </a:buClr>
              <a:buSzPct val="100000"/>
              <a:buChar char="●"/>
            </a:pPr>
            <a:r>
              <a:rPr b="1" lang="en" sz="5000">
                <a:solidFill>
                  <a:srgbClr val="B7B7B7"/>
                </a:solidFill>
              </a:rPr>
              <a:t> Search for</a:t>
            </a:r>
            <a:r>
              <a:rPr lang="en" sz="5000">
                <a:solidFill>
                  <a:srgbClr val="B7B7B7"/>
                </a:solidFill>
              </a:rPr>
              <a:t>/</a:t>
            </a:r>
            <a:r>
              <a:rPr b="1" lang="en" sz="5000">
                <a:solidFill>
                  <a:srgbClr val="B7B7B7"/>
                </a:solidFill>
              </a:rPr>
              <a:t>Retrieve </a:t>
            </a:r>
            <a:r>
              <a:rPr lang="en" sz="5000">
                <a:solidFill>
                  <a:srgbClr val="B7B7B7"/>
                </a:solidFill>
              </a:rPr>
              <a:t>a node with a given value </a:t>
            </a:r>
            <a:endParaRPr sz="5000">
              <a:solidFill>
                <a:srgbClr val="B7B7B7"/>
              </a:solidFill>
            </a:endParaRPr>
          </a:p>
          <a:p>
            <a:pPr indent="-165100" lvl="0" marL="177800" rtl="0" algn="l">
              <a:lnSpc>
                <a:spcPct val="150000"/>
              </a:lnSpc>
              <a:spcBef>
                <a:spcPts val="0"/>
              </a:spcBef>
              <a:spcAft>
                <a:spcPts val="0"/>
              </a:spcAft>
              <a:buClr>
                <a:srgbClr val="B7B7B7"/>
              </a:buClr>
              <a:buSzPct val="100000"/>
              <a:buChar char="●"/>
            </a:pPr>
            <a:r>
              <a:rPr b="1" lang="en" sz="5000">
                <a:solidFill>
                  <a:srgbClr val="B7B7B7"/>
                </a:solidFill>
              </a:rPr>
              <a:t> Search for/Retrieve</a:t>
            </a:r>
            <a:r>
              <a:rPr lang="en" sz="5000">
                <a:solidFill>
                  <a:srgbClr val="B7B7B7"/>
                </a:solidFill>
              </a:rPr>
              <a:t> a node with a given position in the list</a:t>
            </a:r>
            <a:endParaRPr sz="5000">
              <a:solidFill>
                <a:srgbClr val="B7B7B7"/>
              </a:solidFill>
            </a:endParaRPr>
          </a:p>
          <a:p>
            <a:pPr indent="-165100" lvl="0" marL="177800" rtl="0" algn="l">
              <a:lnSpc>
                <a:spcPct val="150000"/>
              </a:lnSpc>
              <a:spcBef>
                <a:spcPts val="0"/>
              </a:spcBef>
              <a:spcAft>
                <a:spcPts val="0"/>
              </a:spcAft>
              <a:buClr>
                <a:srgbClr val="B7B7B7"/>
              </a:buClr>
              <a:buSzPct val="100000"/>
              <a:buChar char="●"/>
            </a:pPr>
            <a:r>
              <a:rPr b="1" lang="en" sz="5000">
                <a:solidFill>
                  <a:srgbClr val="B7B7B7"/>
                </a:solidFill>
              </a:rPr>
              <a:t> Display/Print</a:t>
            </a:r>
            <a:r>
              <a:rPr lang="en" sz="5000">
                <a:solidFill>
                  <a:srgbClr val="B7B7B7"/>
                </a:solidFill>
              </a:rPr>
              <a:t> the list </a:t>
            </a:r>
            <a:endParaRPr sz="5000">
              <a:solidFill>
                <a:srgbClr val="B7B7B7"/>
              </a:solidFill>
            </a:endParaRPr>
          </a:p>
          <a:p>
            <a:pPr indent="0" lvl="0" marL="863600" rtl="0" algn="l">
              <a:lnSpc>
                <a:spcPct val="115000"/>
              </a:lnSpc>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3"/>
          <p:cNvSpPr txBox="1"/>
          <p:nvPr>
            <p:ph type="title"/>
          </p:nvPr>
        </p:nvSpPr>
        <p:spPr>
          <a:xfrm>
            <a:off x="76200" y="383550"/>
            <a:ext cx="8068200" cy="5709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444445"/>
              </a:buClr>
              <a:buSzPts val="3300"/>
              <a:buFont typeface="Quattrocento Sans"/>
              <a:buNone/>
            </a:pPr>
            <a:r>
              <a:rPr lang="en"/>
              <a:t>Option 2: Insert elements - 1 </a:t>
            </a:r>
            <a:endParaRPr/>
          </a:p>
        </p:txBody>
      </p:sp>
      <p:sp>
        <p:nvSpPr>
          <p:cNvPr id="242" name="Google Shape;242;p43"/>
          <p:cNvSpPr txBox="1"/>
          <p:nvPr>
            <p:ph idx="1" type="body"/>
          </p:nvPr>
        </p:nvSpPr>
        <p:spPr>
          <a:xfrm>
            <a:off x="82550" y="1030650"/>
            <a:ext cx="9061500" cy="3973200"/>
          </a:xfrm>
          <a:prstGeom prst="rect">
            <a:avLst/>
          </a:prstGeom>
          <a:noFill/>
          <a:ln>
            <a:noFill/>
          </a:ln>
        </p:spPr>
        <p:txBody>
          <a:bodyPr anchorCtr="0" anchor="t" bIns="34275" lIns="68575" spcFirstLastPara="1" rIns="68575" wrap="square" tIns="34275">
            <a:normAutofit lnSpcReduction="20000"/>
          </a:bodyPr>
          <a:lstStyle/>
          <a:p>
            <a:pPr indent="0" lvl="0" marL="0" rtl="0" algn="l">
              <a:spcBef>
                <a:spcPts val="0"/>
              </a:spcBef>
              <a:spcAft>
                <a:spcPts val="0"/>
              </a:spcAft>
              <a:buClr>
                <a:schemeClr val="dk1"/>
              </a:buClr>
              <a:buSzPts val="3300"/>
              <a:buFont typeface="Quattrocento Sans"/>
              <a:buNone/>
            </a:pPr>
            <a:r>
              <a:rPr lang="en" sz="2550">
                <a:solidFill>
                  <a:schemeClr val="dk1"/>
                </a:solidFill>
              </a:rPr>
              <a:t>Sample insert operation: a</a:t>
            </a:r>
            <a:r>
              <a:rPr lang="en" sz="2550">
                <a:solidFill>
                  <a:schemeClr val="dk1"/>
                </a:solidFill>
              </a:rPr>
              <a:t>dd an element at the head of the list</a:t>
            </a:r>
            <a:endParaRPr sz="2550">
              <a:solidFill>
                <a:schemeClr val="dk1"/>
              </a:solidFill>
            </a:endParaRPr>
          </a:p>
          <a:p>
            <a:pPr indent="0" lvl="0" marL="0" rtl="0" algn="l">
              <a:lnSpc>
                <a:spcPct val="95000"/>
              </a:lnSpc>
              <a:spcBef>
                <a:spcPts val="0"/>
              </a:spcBef>
              <a:spcAft>
                <a:spcPts val="0"/>
              </a:spcAft>
              <a:buSzPts val="1870"/>
              <a:buNone/>
            </a:pPr>
            <a:r>
              <a:t/>
            </a:r>
            <a:endParaRPr sz="1485">
              <a:latin typeface="Consolas"/>
              <a:ea typeface="Consolas"/>
              <a:cs typeface="Consolas"/>
              <a:sym typeface="Consolas"/>
            </a:endParaRPr>
          </a:p>
          <a:p>
            <a:pPr indent="0" lvl="0" marL="0" rtl="0" algn="l">
              <a:lnSpc>
                <a:spcPct val="95000"/>
              </a:lnSpc>
              <a:spcBef>
                <a:spcPts val="0"/>
              </a:spcBef>
              <a:spcAft>
                <a:spcPts val="0"/>
              </a:spcAft>
              <a:buSzPts val="1870"/>
              <a:buNone/>
            </a:pPr>
            <a:r>
              <a:rPr lang="en" sz="1485">
                <a:latin typeface="Consolas"/>
                <a:ea typeface="Consolas"/>
                <a:cs typeface="Consolas"/>
                <a:sym typeface="Consolas"/>
              </a:rPr>
              <a:t>class LinkedList:</a:t>
            </a:r>
            <a:endParaRPr sz="1485">
              <a:latin typeface="Consolas"/>
              <a:ea typeface="Consolas"/>
              <a:cs typeface="Consolas"/>
              <a:sym typeface="Consolas"/>
            </a:endParaRPr>
          </a:p>
          <a:p>
            <a:pPr indent="0" lvl="0" marL="0" rtl="0" algn="l">
              <a:lnSpc>
                <a:spcPct val="95000"/>
              </a:lnSpc>
              <a:spcBef>
                <a:spcPts val="0"/>
              </a:spcBef>
              <a:spcAft>
                <a:spcPts val="0"/>
              </a:spcAft>
              <a:buSzPts val="1870"/>
              <a:buNone/>
            </a:pPr>
            <a:r>
              <a:t/>
            </a:r>
            <a:endParaRPr sz="1485">
              <a:latin typeface="Consolas"/>
              <a:ea typeface="Consolas"/>
              <a:cs typeface="Consolas"/>
              <a:sym typeface="Consolas"/>
            </a:endParaRPr>
          </a:p>
          <a:p>
            <a:pPr indent="0" lvl="0" marL="88900" rtl="0" algn="l">
              <a:lnSpc>
                <a:spcPct val="150000"/>
              </a:lnSpc>
              <a:spcBef>
                <a:spcPts val="0"/>
              </a:spcBef>
              <a:spcAft>
                <a:spcPts val="0"/>
              </a:spcAft>
              <a:buSzPts val="1870"/>
              <a:buNone/>
            </a:pPr>
            <a:r>
              <a:rPr lang="en" sz="1485">
                <a:latin typeface="Consolas"/>
                <a:ea typeface="Consolas"/>
                <a:cs typeface="Consolas"/>
                <a:sym typeface="Consolas"/>
              </a:rPr>
              <a:t>    def __init__ (self):</a:t>
            </a:r>
            <a:endParaRPr sz="1485"/>
          </a:p>
          <a:p>
            <a:pPr indent="0" lvl="0" marL="88900" rtl="0" algn="l">
              <a:lnSpc>
                <a:spcPct val="150000"/>
              </a:lnSpc>
              <a:spcBef>
                <a:spcPts val="0"/>
              </a:spcBef>
              <a:spcAft>
                <a:spcPts val="0"/>
              </a:spcAft>
              <a:buSzPts val="1870"/>
              <a:buNone/>
            </a:pPr>
            <a:r>
              <a:rPr lang="en" sz="1485">
                <a:latin typeface="Consolas"/>
                <a:ea typeface="Consolas"/>
                <a:cs typeface="Consolas"/>
                <a:sym typeface="Consolas"/>
              </a:rPr>
              <a:t>        self.length = 0  #attribute to keep track of the length of the list</a:t>
            </a:r>
            <a:endParaRPr sz="1485"/>
          </a:p>
          <a:p>
            <a:pPr indent="0" lvl="0" marL="88900" rtl="0" algn="l">
              <a:lnSpc>
                <a:spcPct val="150000"/>
              </a:lnSpc>
              <a:spcBef>
                <a:spcPts val="0"/>
              </a:spcBef>
              <a:spcAft>
                <a:spcPts val="0"/>
              </a:spcAft>
              <a:buSzPts val="1870"/>
              <a:buNone/>
            </a:pPr>
            <a:r>
              <a:rPr lang="en" sz="1485">
                <a:latin typeface="Consolas"/>
                <a:ea typeface="Consolas"/>
                <a:cs typeface="Consolas"/>
                <a:sym typeface="Consolas"/>
              </a:rPr>
              <a:t>        self.head = None #attribute to keep track of head node of the list</a:t>
            </a:r>
            <a:endParaRPr sz="1485"/>
          </a:p>
          <a:p>
            <a:pPr indent="0" lvl="0" marL="88900" rtl="0" algn="l">
              <a:lnSpc>
                <a:spcPct val="150000"/>
              </a:lnSpc>
              <a:spcBef>
                <a:spcPts val="0"/>
              </a:spcBef>
              <a:spcAft>
                <a:spcPts val="0"/>
              </a:spcAft>
              <a:buSzPts val="1870"/>
              <a:buNone/>
            </a:pPr>
            <a:r>
              <a:t/>
            </a:r>
            <a:endParaRPr sz="1485">
              <a:latin typeface="Consolas"/>
              <a:ea typeface="Consolas"/>
              <a:cs typeface="Consolas"/>
              <a:sym typeface="Consolas"/>
            </a:endParaRPr>
          </a:p>
          <a:p>
            <a:pPr indent="0" lvl="0" marL="88900" rtl="0" algn="l">
              <a:lnSpc>
                <a:spcPct val="150000"/>
              </a:lnSpc>
              <a:spcBef>
                <a:spcPts val="0"/>
              </a:spcBef>
              <a:spcAft>
                <a:spcPts val="0"/>
              </a:spcAft>
              <a:buSzPts val="1870"/>
              <a:buNone/>
            </a:pPr>
            <a:r>
              <a:rPr lang="en" sz="1485">
                <a:latin typeface="Consolas"/>
                <a:ea typeface="Consolas"/>
                <a:cs typeface="Consolas"/>
                <a:sym typeface="Consolas"/>
              </a:rPr>
              <a:t>    def add_first(self, cargo_arg):</a:t>
            </a:r>
            <a:endParaRPr sz="1485"/>
          </a:p>
          <a:p>
            <a:pPr indent="0" lvl="0" marL="88900" rtl="0" algn="l">
              <a:lnSpc>
                <a:spcPct val="150000"/>
              </a:lnSpc>
              <a:spcBef>
                <a:spcPts val="0"/>
              </a:spcBef>
              <a:spcAft>
                <a:spcPts val="0"/>
              </a:spcAft>
              <a:buSzPts val="1870"/>
              <a:buNone/>
            </a:pPr>
            <a:r>
              <a:rPr lang="en" sz="1485">
                <a:latin typeface="Consolas"/>
                <a:ea typeface="Consolas"/>
                <a:cs typeface="Consolas"/>
                <a:sym typeface="Consolas"/>
              </a:rPr>
              <a:t>	    ''' Add an element with cargo cargo_arg as the first item of the list '''</a:t>
            </a:r>
            <a:endParaRPr sz="1485"/>
          </a:p>
          <a:p>
            <a:pPr indent="0" lvl="0" marL="88900" rtl="0" algn="l">
              <a:lnSpc>
                <a:spcPct val="150000"/>
              </a:lnSpc>
              <a:spcBef>
                <a:spcPts val="0"/>
              </a:spcBef>
              <a:spcAft>
                <a:spcPts val="0"/>
              </a:spcAft>
              <a:buSzPts val="1870"/>
              <a:buNone/>
            </a:pPr>
            <a:r>
              <a:rPr lang="en" sz="1485">
                <a:latin typeface="Consolas"/>
                <a:ea typeface="Consolas"/>
                <a:cs typeface="Consolas"/>
                <a:sym typeface="Consolas"/>
              </a:rPr>
              <a:t>        node = self.head</a:t>
            </a:r>
            <a:endParaRPr sz="1485">
              <a:latin typeface="Consolas"/>
              <a:ea typeface="Consolas"/>
              <a:cs typeface="Consolas"/>
              <a:sym typeface="Consolas"/>
            </a:endParaRPr>
          </a:p>
          <a:p>
            <a:pPr indent="0" lvl="0" marL="88900" rtl="0" algn="l">
              <a:lnSpc>
                <a:spcPct val="150000"/>
              </a:lnSpc>
              <a:spcBef>
                <a:spcPts val="0"/>
              </a:spcBef>
              <a:spcAft>
                <a:spcPts val="0"/>
              </a:spcAft>
              <a:buSzPts val="1870"/>
              <a:buNone/>
            </a:pPr>
            <a:r>
              <a:rPr lang="en" sz="1485">
                <a:latin typeface="Consolas"/>
                <a:ea typeface="Consolas"/>
                <a:cs typeface="Consolas"/>
                <a:sym typeface="Consolas"/>
              </a:rPr>
              <a:t>        new_node = Node(cargo_arg, node)</a:t>
            </a:r>
            <a:endParaRPr sz="1485"/>
          </a:p>
          <a:p>
            <a:pPr indent="0" lvl="0" marL="88900" rtl="0" algn="l">
              <a:lnSpc>
                <a:spcPct val="150000"/>
              </a:lnSpc>
              <a:spcBef>
                <a:spcPts val="0"/>
              </a:spcBef>
              <a:spcAft>
                <a:spcPts val="0"/>
              </a:spcAft>
              <a:buSzPts val="1870"/>
              <a:buNone/>
            </a:pPr>
            <a:r>
              <a:rPr lang="en" sz="1485">
                <a:latin typeface="Consolas"/>
                <a:ea typeface="Consolas"/>
                <a:cs typeface="Consolas"/>
                <a:sym typeface="Consolas"/>
              </a:rPr>
              <a:t>        self.head = new_node</a:t>
            </a:r>
            <a:endParaRPr sz="1485">
              <a:latin typeface="Consolas"/>
              <a:ea typeface="Consolas"/>
              <a:cs typeface="Consolas"/>
              <a:sym typeface="Consolas"/>
            </a:endParaRPr>
          </a:p>
          <a:p>
            <a:pPr indent="0" lvl="0" marL="88900" rtl="0" algn="l">
              <a:lnSpc>
                <a:spcPct val="150000"/>
              </a:lnSpc>
              <a:spcBef>
                <a:spcPts val="0"/>
              </a:spcBef>
              <a:spcAft>
                <a:spcPts val="0"/>
              </a:spcAft>
              <a:buSzPts val="1870"/>
              <a:buNone/>
            </a:pPr>
            <a:r>
              <a:rPr lang="en" sz="1485">
                <a:latin typeface="Consolas"/>
                <a:ea typeface="Consolas"/>
                <a:cs typeface="Consolas"/>
                <a:sym typeface="Consolas"/>
              </a:rPr>
              <a:t>        self.length += 1</a:t>
            </a:r>
            <a:endParaRPr sz="1685"/>
          </a:p>
        </p:txBody>
      </p:sp>
      <p:sp>
        <p:nvSpPr>
          <p:cNvPr id="243" name="Google Shape;243;p43"/>
          <p:cNvSpPr txBox="1"/>
          <p:nvPr/>
        </p:nvSpPr>
        <p:spPr>
          <a:xfrm>
            <a:off x="5298700" y="3719100"/>
            <a:ext cx="3540000" cy="269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accent1"/>
              </a:buClr>
              <a:buSzPts val="1100"/>
              <a:buFont typeface="Arial"/>
              <a:buNone/>
            </a:pPr>
            <a:r>
              <a:rPr lang="en" sz="1300">
                <a:solidFill>
                  <a:schemeClr val="accent1"/>
                </a:solidFill>
              </a:rPr>
              <a:t>Copy in a helper variable the </a:t>
            </a:r>
            <a:r>
              <a:rPr b="0" i="0" lang="en" sz="1300" u="none" cap="none" strike="noStrike">
                <a:solidFill>
                  <a:schemeClr val="accent1"/>
                </a:solidFill>
                <a:latin typeface="Arial"/>
                <a:ea typeface="Arial"/>
                <a:cs typeface="Arial"/>
                <a:sym typeface="Arial"/>
              </a:rPr>
              <a:t>head of </a:t>
            </a:r>
            <a:r>
              <a:rPr lang="en" sz="1300">
                <a:solidFill>
                  <a:schemeClr val="accent1"/>
                </a:solidFill>
              </a:rPr>
              <a:t>the list</a:t>
            </a:r>
            <a:endParaRPr b="0" i="0" sz="1300" u="none" cap="none" strike="noStrike">
              <a:solidFill>
                <a:schemeClr val="accent1"/>
              </a:solidFill>
              <a:latin typeface="Arial"/>
              <a:ea typeface="Arial"/>
              <a:cs typeface="Arial"/>
              <a:sym typeface="Arial"/>
            </a:endParaRPr>
          </a:p>
        </p:txBody>
      </p:sp>
      <p:cxnSp>
        <p:nvCxnSpPr>
          <p:cNvPr id="244" name="Google Shape;244;p43"/>
          <p:cNvCxnSpPr/>
          <p:nvPr/>
        </p:nvCxnSpPr>
        <p:spPr>
          <a:xfrm flipH="1">
            <a:off x="4648200" y="3833550"/>
            <a:ext cx="661500" cy="9600"/>
          </a:xfrm>
          <a:prstGeom prst="straightConnector1">
            <a:avLst/>
          </a:prstGeom>
          <a:noFill/>
          <a:ln cap="flat" cmpd="sng" w="28575">
            <a:solidFill>
              <a:schemeClr val="accent1"/>
            </a:solidFill>
            <a:prstDash val="solid"/>
            <a:round/>
            <a:headEnd len="sm" w="sm" type="none"/>
            <a:tailEnd len="med" w="med" type="triangle"/>
          </a:ln>
        </p:spPr>
      </p:cxnSp>
      <p:sp>
        <p:nvSpPr>
          <p:cNvPr id="245" name="Google Shape;245;p43"/>
          <p:cNvSpPr txBox="1"/>
          <p:nvPr/>
        </p:nvSpPr>
        <p:spPr>
          <a:xfrm>
            <a:off x="5298700" y="4050825"/>
            <a:ext cx="3845400" cy="269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accent1"/>
              </a:buClr>
              <a:buSzPts val="1100"/>
              <a:buFont typeface="Arial"/>
              <a:buNone/>
            </a:pPr>
            <a:r>
              <a:rPr b="0" i="0" lang="en" sz="1300" u="none" cap="none" strike="noStrike">
                <a:solidFill>
                  <a:schemeClr val="accent1"/>
                </a:solidFill>
                <a:latin typeface="Arial"/>
                <a:ea typeface="Arial"/>
                <a:cs typeface="Arial"/>
                <a:sym typeface="Arial"/>
              </a:rPr>
              <a:t>Create a new node </a:t>
            </a:r>
            <a:r>
              <a:rPr lang="en" sz="1300">
                <a:solidFill>
                  <a:schemeClr val="accent1"/>
                </a:solidFill>
              </a:rPr>
              <a:t>with </a:t>
            </a:r>
            <a:r>
              <a:rPr b="0" i="0" lang="en" sz="1300" u="none" cap="none" strike="noStrike">
                <a:solidFill>
                  <a:schemeClr val="accent1"/>
                </a:solidFill>
                <a:latin typeface="Arial"/>
                <a:ea typeface="Arial"/>
                <a:cs typeface="Arial"/>
                <a:sym typeface="Arial"/>
              </a:rPr>
              <a:t> the value to be inserted.</a:t>
            </a:r>
            <a:r>
              <a:rPr lang="en" sz="1300">
                <a:solidFill>
                  <a:schemeClr val="accent1"/>
                </a:solidFill>
              </a:rPr>
              <a:t> </a:t>
            </a:r>
            <a:endParaRPr b="0" i="0" sz="1300" u="none" cap="none" strike="noStrike">
              <a:solidFill>
                <a:schemeClr val="accent1"/>
              </a:solidFill>
              <a:latin typeface="Arial"/>
              <a:ea typeface="Arial"/>
              <a:cs typeface="Arial"/>
              <a:sym typeface="Arial"/>
            </a:endParaRPr>
          </a:p>
        </p:txBody>
      </p:sp>
      <p:sp>
        <p:nvSpPr>
          <p:cNvPr id="246" name="Google Shape;246;p43"/>
          <p:cNvSpPr txBox="1"/>
          <p:nvPr/>
        </p:nvSpPr>
        <p:spPr>
          <a:xfrm>
            <a:off x="5377034" y="4589200"/>
            <a:ext cx="2847300" cy="269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accent1"/>
              </a:buClr>
              <a:buSzPts val="1100"/>
              <a:buFont typeface="Arial"/>
              <a:buNone/>
            </a:pPr>
            <a:r>
              <a:rPr b="0" i="0" lang="en" sz="1300" u="none" cap="none" strike="noStrike">
                <a:solidFill>
                  <a:schemeClr val="accent1"/>
                </a:solidFill>
                <a:latin typeface="Arial"/>
                <a:ea typeface="Arial"/>
                <a:cs typeface="Arial"/>
                <a:sym typeface="Arial"/>
              </a:rPr>
              <a:t>Increment the length of the list by 1  </a:t>
            </a:r>
            <a:endParaRPr b="0" i="0" sz="1300" u="none" cap="none" strike="noStrike">
              <a:solidFill>
                <a:schemeClr val="accent1"/>
              </a:solidFill>
              <a:latin typeface="Arial"/>
              <a:ea typeface="Arial"/>
              <a:cs typeface="Arial"/>
              <a:sym typeface="Arial"/>
            </a:endParaRPr>
          </a:p>
        </p:txBody>
      </p:sp>
      <p:sp>
        <p:nvSpPr>
          <p:cNvPr id="247" name="Google Shape;247;p43"/>
          <p:cNvSpPr txBox="1"/>
          <p:nvPr/>
        </p:nvSpPr>
        <p:spPr>
          <a:xfrm>
            <a:off x="5377038" y="4332550"/>
            <a:ext cx="3144000" cy="269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accent1"/>
              </a:buClr>
              <a:buSzPts val="1100"/>
              <a:buFont typeface="Arial"/>
              <a:buNone/>
            </a:pPr>
            <a:r>
              <a:rPr lang="en" sz="1300">
                <a:solidFill>
                  <a:schemeClr val="accent1"/>
                </a:solidFill>
              </a:rPr>
              <a:t>Make the new node the</a:t>
            </a:r>
            <a:r>
              <a:rPr b="0" i="0" lang="en" sz="1300" u="none" cap="none" strike="noStrike">
                <a:solidFill>
                  <a:schemeClr val="accent1"/>
                </a:solidFill>
                <a:latin typeface="Arial"/>
                <a:ea typeface="Arial"/>
                <a:cs typeface="Arial"/>
                <a:sym typeface="Arial"/>
              </a:rPr>
              <a:t> head </a:t>
            </a:r>
            <a:r>
              <a:rPr lang="en" sz="1300">
                <a:solidFill>
                  <a:schemeClr val="accent1"/>
                </a:solidFill>
              </a:rPr>
              <a:t>of the list</a:t>
            </a:r>
            <a:endParaRPr b="0" i="0" sz="1300" u="none" cap="none" strike="noStrike">
              <a:solidFill>
                <a:schemeClr val="accent1"/>
              </a:solidFill>
              <a:latin typeface="Arial"/>
              <a:ea typeface="Arial"/>
              <a:cs typeface="Arial"/>
              <a:sym typeface="Arial"/>
            </a:endParaRPr>
          </a:p>
        </p:txBody>
      </p:sp>
      <p:cxnSp>
        <p:nvCxnSpPr>
          <p:cNvPr id="248" name="Google Shape;248;p43"/>
          <p:cNvCxnSpPr/>
          <p:nvPr/>
        </p:nvCxnSpPr>
        <p:spPr>
          <a:xfrm flipH="1">
            <a:off x="4648200" y="4165275"/>
            <a:ext cx="661500" cy="9600"/>
          </a:xfrm>
          <a:prstGeom prst="straightConnector1">
            <a:avLst/>
          </a:prstGeom>
          <a:noFill/>
          <a:ln cap="flat" cmpd="sng" w="28575">
            <a:solidFill>
              <a:schemeClr val="accent1"/>
            </a:solidFill>
            <a:prstDash val="solid"/>
            <a:round/>
            <a:headEnd len="sm" w="sm" type="none"/>
            <a:tailEnd len="med" w="med" type="triangle"/>
          </a:ln>
        </p:spPr>
      </p:cxnSp>
      <p:cxnSp>
        <p:nvCxnSpPr>
          <p:cNvPr id="249" name="Google Shape;249;p43"/>
          <p:cNvCxnSpPr/>
          <p:nvPr/>
        </p:nvCxnSpPr>
        <p:spPr>
          <a:xfrm flipH="1">
            <a:off x="4677425" y="4447000"/>
            <a:ext cx="661500" cy="9600"/>
          </a:xfrm>
          <a:prstGeom prst="straightConnector1">
            <a:avLst/>
          </a:prstGeom>
          <a:noFill/>
          <a:ln cap="flat" cmpd="sng" w="28575">
            <a:solidFill>
              <a:schemeClr val="accent1"/>
            </a:solidFill>
            <a:prstDash val="solid"/>
            <a:round/>
            <a:headEnd len="sm" w="sm" type="none"/>
            <a:tailEnd len="med" w="med" type="triangle"/>
          </a:ln>
        </p:spPr>
      </p:cxnSp>
      <p:cxnSp>
        <p:nvCxnSpPr>
          <p:cNvPr id="250" name="Google Shape;250;p43"/>
          <p:cNvCxnSpPr/>
          <p:nvPr/>
        </p:nvCxnSpPr>
        <p:spPr>
          <a:xfrm flipH="1">
            <a:off x="4677425" y="4703650"/>
            <a:ext cx="661500" cy="9600"/>
          </a:xfrm>
          <a:prstGeom prst="straightConnector1">
            <a:avLst/>
          </a:prstGeom>
          <a:noFill/>
          <a:ln cap="flat" cmpd="sng" w="28575">
            <a:solidFill>
              <a:schemeClr val="accent1"/>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4"/>
          <p:cNvSpPr txBox="1"/>
          <p:nvPr>
            <p:ph type="title"/>
          </p:nvPr>
        </p:nvSpPr>
        <p:spPr>
          <a:xfrm>
            <a:off x="346400" y="545625"/>
            <a:ext cx="8544000" cy="484800"/>
          </a:xfrm>
          <a:prstGeom prst="rect">
            <a:avLst/>
          </a:prstGeom>
          <a:noFill/>
          <a:ln>
            <a:noFill/>
          </a:ln>
        </p:spPr>
        <p:txBody>
          <a:bodyPr anchorCtr="0" anchor="ctr" bIns="34275" lIns="68575" spcFirstLastPara="1" rIns="68575" wrap="square" tIns="34275">
            <a:normAutofit fontScale="90000"/>
          </a:bodyPr>
          <a:lstStyle/>
          <a:p>
            <a:pPr indent="0" lvl="0" marL="0" rtl="0" algn="l">
              <a:spcBef>
                <a:spcPts val="0"/>
              </a:spcBef>
              <a:spcAft>
                <a:spcPts val="0"/>
              </a:spcAft>
              <a:buClr>
                <a:schemeClr val="dk1"/>
              </a:buClr>
              <a:buSzPct val="100000"/>
              <a:buFont typeface="Quattrocento Sans"/>
              <a:buNone/>
            </a:pPr>
            <a:r>
              <a:rPr lang="en">
                <a:solidFill>
                  <a:schemeClr val="dk1"/>
                </a:solidFill>
              </a:rPr>
              <a:t>Option 2: Option 2: Insert elements - 1 </a:t>
            </a:r>
            <a:endParaRPr/>
          </a:p>
        </p:txBody>
      </p:sp>
      <p:sp>
        <p:nvSpPr>
          <p:cNvPr id="256" name="Google Shape;256;p44"/>
          <p:cNvSpPr txBox="1"/>
          <p:nvPr>
            <p:ph idx="1" type="body"/>
          </p:nvPr>
        </p:nvSpPr>
        <p:spPr>
          <a:xfrm>
            <a:off x="282600" y="1239750"/>
            <a:ext cx="8790600" cy="3630300"/>
          </a:xfrm>
          <a:prstGeom prst="rect">
            <a:avLst/>
          </a:prstGeom>
          <a:noFill/>
          <a:ln>
            <a:noFill/>
          </a:ln>
        </p:spPr>
        <p:txBody>
          <a:bodyPr anchorCtr="0" anchor="t" bIns="34275" lIns="68575" spcFirstLastPara="1" rIns="68575" wrap="square" tIns="34275">
            <a:normAutofit fontScale="92500" lnSpcReduction="20000"/>
          </a:bodyPr>
          <a:lstStyle/>
          <a:p>
            <a:pPr indent="0" lvl="0" marL="0" rtl="0" algn="l">
              <a:lnSpc>
                <a:spcPct val="115000"/>
              </a:lnSpc>
              <a:spcBef>
                <a:spcPts val="0"/>
              </a:spcBef>
              <a:spcAft>
                <a:spcPts val="0"/>
              </a:spcAft>
              <a:buNone/>
            </a:pPr>
            <a:r>
              <a:rPr lang="en" sz="2400">
                <a:solidFill>
                  <a:schemeClr val="dk1"/>
                </a:solidFill>
              </a:rPr>
              <a:t>Sample insert operation: add an element at the tail/end of the list</a:t>
            </a:r>
            <a:endParaRPr sz="2400">
              <a:solidFill>
                <a:schemeClr val="dk1"/>
              </a:solidFill>
            </a:endParaRPr>
          </a:p>
          <a:p>
            <a:pPr indent="0" lvl="0" marL="0" rtl="0" algn="l">
              <a:lnSpc>
                <a:spcPct val="95000"/>
              </a:lnSpc>
              <a:spcBef>
                <a:spcPts val="0"/>
              </a:spcBef>
              <a:spcAft>
                <a:spcPts val="0"/>
              </a:spcAft>
              <a:buNone/>
            </a:pPr>
            <a:r>
              <a:t/>
            </a:r>
            <a:endParaRPr sz="1485">
              <a:solidFill>
                <a:schemeClr val="dk1"/>
              </a:solidFill>
              <a:latin typeface="Consolas"/>
              <a:ea typeface="Consolas"/>
              <a:cs typeface="Consolas"/>
              <a:sym typeface="Consolas"/>
            </a:endParaRPr>
          </a:p>
          <a:p>
            <a:pPr indent="0" lvl="0" marL="0" rtl="0" algn="l">
              <a:lnSpc>
                <a:spcPct val="95000"/>
              </a:lnSpc>
              <a:spcBef>
                <a:spcPts val="0"/>
              </a:spcBef>
              <a:spcAft>
                <a:spcPts val="0"/>
              </a:spcAft>
              <a:buClr>
                <a:schemeClr val="lt1"/>
              </a:buClr>
              <a:buSzPct val="125886"/>
              <a:buFont typeface="Arial"/>
              <a:buNone/>
            </a:pPr>
            <a:r>
              <a:rPr lang="en" sz="1485">
                <a:solidFill>
                  <a:schemeClr val="dk1"/>
                </a:solidFill>
                <a:latin typeface="Consolas"/>
                <a:ea typeface="Consolas"/>
                <a:cs typeface="Consolas"/>
                <a:sym typeface="Consolas"/>
              </a:rPr>
              <a:t>class LinkedList:</a:t>
            </a:r>
            <a:endParaRPr sz="1485">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2400">
                <a:solidFill>
                  <a:schemeClr val="dk1"/>
                </a:solidFill>
              </a:rPr>
              <a:t>    </a:t>
            </a:r>
            <a:r>
              <a:rPr lang="en" sz="2600">
                <a:solidFill>
                  <a:schemeClr val="dk1"/>
                </a:solidFill>
              </a:rPr>
              <a:t> …</a:t>
            </a:r>
            <a:endParaRPr sz="2600">
              <a:solidFill>
                <a:schemeClr val="dk1"/>
              </a:solidFill>
            </a:endParaRPr>
          </a:p>
          <a:p>
            <a:pPr indent="0" lvl="0" marL="88900" rtl="0" algn="l">
              <a:lnSpc>
                <a:spcPct val="115000"/>
              </a:lnSpc>
              <a:spcBef>
                <a:spcPts val="0"/>
              </a:spcBef>
              <a:spcAft>
                <a:spcPts val="0"/>
              </a:spcAft>
              <a:buSzPct val="66666"/>
              <a:buNone/>
            </a:pPr>
            <a:r>
              <a:rPr lang="en" sz="2100">
                <a:latin typeface="Consolas"/>
                <a:ea typeface="Consolas"/>
                <a:cs typeface="Consolas"/>
                <a:sym typeface="Consolas"/>
              </a:rPr>
              <a:t>   </a:t>
            </a:r>
            <a:r>
              <a:rPr lang="en" sz="1500">
                <a:latin typeface="Consolas"/>
                <a:ea typeface="Consolas"/>
                <a:cs typeface="Consolas"/>
                <a:sym typeface="Consolas"/>
              </a:rPr>
              <a:t>def add_last(self, cargo_arg):</a:t>
            </a:r>
            <a:endParaRPr sz="1500">
              <a:latin typeface="Consolas"/>
              <a:ea typeface="Consolas"/>
              <a:cs typeface="Consolas"/>
              <a:sym typeface="Consolas"/>
            </a:endParaRPr>
          </a:p>
          <a:p>
            <a:pPr indent="0" lvl="0" marL="88900" rtl="0" algn="l">
              <a:lnSpc>
                <a:spcPct val="150000"/>
              </a:lnSpc>
              <a:spcBef>
                <a:spcPts val="0"/>
              </a:spcBef>
              <a:spcAft>
                <a:spcPts val="0"/>
              </a:spcAft>
              <a:buSzPct val="124666"/>
              <a:buNone/>
            </a:pPr>
            <a:r>
              <a:rPr lang="en" sz="1500">
                <a:solidFill>
                  <a:schemeClr val="dk1"/>
                </a:solidFill>
                <a:latin typeface="Consolas"/>
                <a:ea typeface="Consolas"/>
                <a:cs typeface="Consolas"/>
                <a:sym typeface="Consolas"/>
              </a:rPr>
              <a:t>        </a:t>
            </a:r>
            <a:r>
              <a:rPr lang="en" sz="1500">
                <a:solidFill>
                  <a:schemeClr val="dk1"/>
                </a:solidFill>
                <a:latin typeface="Consolas"/>
                <a:ea typeface="Consolas"/>
                <a:cs typeface="Consolas"/>
                <a:sym typeface="Consolas"/>
              </a:rPr>
              <a:t>''' Add an element with cargo cargo_arg as the last item of the list '''</a:t>
            </a:r>
            <a:r>
              <a:rPr lang="en" sz="1500">
                <a:solidFill>
                  <a:schemeClr val="dk1"/>
                </a:solidFill>
              </a:rPr>
              <a:t> </a:t>
            </a:r>
            <a:endParaRPr sz="1500">
              <a:latin typeface="Consolas"/>
              <a:ea typeface="Consolas"/>
              <a:cs typeface="Consolas"/>
              <a:sym typeface="Consolas"/>
            </a:endParaRPr>
          </a:p>
          <a:p>
            <a:pPr indent="0" lvl="0" marL="88900" rtl="0" algn="l">
              <a:lnSpc>
                <a:spcPct val="115000"/>
              </a:lnSpc>
              <a:spcBef>
                <a:spcPts val="0"/>
              </a:spcBef>
              <a:spcAft>
                <a:spcPts val="0"/>
              </a:spcAft>
              <a:buSzPct val="93333"/>
              <a:buNone/>
            </a:pPr>
            <a:r>
              <a:rPr lang="en" sz="1500">
                <a:latin typeface="Consolas"/>
                <a:ea typeface="Consolas"/>
                <a:cs typeface="Consolas"/>
                <a:sym typeface="Consolas"/>
              </a:rPr>
              <a:t>        node = self.head</a:t>
            </a:r>
            <a:endParaRPr sz="1500">
              <a:latin typeface="Consolas"/>
              <a:ea typeface="Consolas"/>
              <a:cs typeface="Consolas"/>
              <a:sym typeface="Consolas"/>
            </a:endParaRPr>
          </a:p>
          <a:p>
            <a:pPr indent="0" lvl="0" marL="88900" rtl="0" algn="l">
              <a:lnSpc>
                <a:spcPct val="115000"/>
              </a:lnSpc>
              <a:spcBef>
                <a:spcPts val="0"/>
              </a:spcBef>
              <a:spcAft>
                <a:spcPts val="0"/>
              </a:spcAft>
              <a:buSzPct val="93333"/>
              <a:buNone/>
            </a:pPr>
            <a:r>
              <a:rPr lang="en" sz="1500">
                <a:latin typeface="Consolas"/>
                <a:ea typeface="Consolas"/>
                <a:cs typeface="Consolas"/>
                <a:sym typeface="Consolas"/>
              </a:rPr>
              <a:t>        new_node = Node(cargo_arg)</a:t>
            </a:r>
            <a:endParaRPr sz="1500"/>
          </a:p>
          <a:p>
            <a:pPr indent="0" lvl="0" marL="88900" rtl="0" algn="l">
              <a:lnSpc>
                <a:spcPct val="115000"/>
              </a:lnSpc>
              <a:spcBef>
                <a:spcPts val="0"/>
              </a:spcBef>
              <a:spcAft>
                <a:spcPts val="0"/>
              </a:spcAft>
              <a:buSzPct val="93333"/>
              <a:buNone/>
            </a:pPr>
            <a:r>
              <a:rPr lang="en" sz="1500">
                <a:latin typeface="Consolas"/>
                <a:ea typeface="Consolas"/>
                <a:cs typeface="Consolas"/>
                <a:sym typeface="Consolas"/>
              </a:rPr>
              <a:t>      </a:t>
            </a:r>
            <a:endParaRPr sz="1500">
              <a:latin typeface="Consolas"/>
              <a:ea typeface="Consolas"/>
              <a:cs typeface="Consolas"/>
              <a:sym typeface="Consolas"/>
            </a:endParaRPr>
          </a:p>
          <a:p>
            <a:pPr indent="0" lvl="0" marL="88900" rtl="0" algn="l">
              <a:lnSpc>
                <a:spcPct val="115000"/>
              </a:lnSpc>
              <a:spcBef>
                <a:spcPts val="0"/>
              </a:spcBef>
              <a:spcAft>
                <a:spcPts val="0"/>
              </a:spcAft>
              <a:buSzPct val="93333"/>
              <a:buNone/>
            </a:pPr>
            <a:r>
              <a:rPr lang="en" sz="1500">
                <a:latin typeface="Consolas"/>
                <a:ea typeface="Consolas"/>
                <a:cs typeface="Consolas"/>
                <a:sym typeface="Consolas"/>
              </a:rPr>
              <a:t>        while node.next != None:</a:t>
            </a:r>
            <a:endParaRPr sz="1500"/>
          </a:p>
          <a:p>
            <a:pPr indent="0" lvl="0" marL="88900" rtl="0" algn="l">
              <a:lnSpc>
                <a:spcPct val="115000"/>
              </a:lnSpc>
              <a:spcBef>
                <a:spcPts val="0"/>
              </a:spcBef>
              <a:spcAft>
                <a:spcPts val="0"/>
              </a:spcAft>
              <a:buSzPct val="93333"/>
              <a:buNone/>
            </a:pPr>
            <a:r>
              <a:rPr lang="en" sz="1500">
                <a:latin typeface="Consolas"/>
                <a:ea typeface="Consolas"/>
                <a:cs typeface="Consolas"/>
                <a:sym typeface="Consolas"/>
              </a:rPr>
              <a:t>             node = node.next</a:t>
            </a:r>
            <a:endParaRPr sz="1500">
              <a:latin typeface="Consolas"/>
              <a:ea typeface="Consolas"/>
              <a:cs typeface="Consolas"/>
              <a:sym typeface="Consolas"/>
            </a:endParaRPr>
          </a:p>
          <a:p>
            <a:pPr indent="0" lvl="0" marL="88900" rtl="0" algn="l">
              <a:lnSpc>
                <a:spcPct val="115000"/>
              </a:lnSpc>
              <a:spcBef>
                <a:spcPts val="0"/>
              </a:spcBef>
              <a:spcAft>
                <a:spcPts val="0"/>
              </a:spcAft>
              <a:buSzPct val="93333"/>
              <a:buNone/>
            </a:pPr>
            <a:r>
              <a:rPr lang="en" sz="1500">
                <a:latin typeface="Consolas"/>
                <a:ea typeface="Consolas"/>
                <a:cs typeface="Consolas"/>
                <a:sym typeface="Consolas"/>
              </a:rPr>
              <a:t>        </a:t>
            </a:r>
            <a:endParaRPr sz="1500">
              <a:latin typeface="Consolas"/>
              <a:ea typeface="Consolas"/>
              <a:cs typeface="Consolas"/>
              <a:sym typeface="Consolas"/>
            </a:endParaRPr>
          </a:p>
          <a:p>
            <a:pPr indent="0" lvl="0" marL="88900" rtl="0" algn="l">
              <a:lnSpc>
                <a:spcPct val="115000"/>
              </a:lnSpc>
              <a:spcBef>
                <a:spcPts val="0"/>
              </a:spcBef>
              <a:spcAft>
                <a:spcPts val="0"/>
              </a:spcAft>
              <a:buSzPct val="93333"/>
              <a:buNone/>
            </a:pPr>
            <a:r>
              <a:rPr lang="en" sz="1500">
                <a:latin typeface="Consolas"/>
                <a:ea typeface="Consolas"/>
                <a:cs typeface="Consolas"/>
                <a:sym typeface="Consolas"/>
              </a:rPr>
              <a:t>        node.next = new_node</a:t>
            </a:r>
            <a:endParaRPr sz="1500">
              <a:latin typeface="Consolas"/>
              <a:ea typeface="Consolas"/>
              <a:cs typeface="Consolas"/>
              <a:sym typeface="Consolas"/>
            </a:endParaRPr>
          </a:p>
          <a:p>
            <a:pPr indent="0" lvl="0" marL="88900" rtl="0" algn="l">
              <a:lnSpc>
                <a:spcPct val="115000"/>
              </a:lnSpc>
              <a:spcBef>
                <a:spcPts val="0"/>
              </a:spcBef>
              <a:spcAft>
                <a:spcPts val="0"/>
              </a:spcAft>
              <a:buSzPct val="93333"/>
              <a:buNone/>
            </a:pPr>
            <a:r>
              <a:rPr lang="en" sz="1500">
                <a:latin typeface="Consolas"/>
                <a:ea typeface="Consolas"/>
                <a:cs typeface="Consolas"/>
                <a:sym typeface="Consolas"/>
              </a:rPr>
              <a:t>        self.length += 1</a:t>
            </a:r>
            <a:endParaRPr sz="1500"/>
          </a:p>
          <a:p>
            <a:pPr indent="-38100" lvl="0" marL="177800" rtl="0" algn="l">
              <a:lnSpc>
                <a:spcPct val="90000"/>
              </a:lnSpc>
              <a:spcBef>
                <a:spcPts val="800"/>
              </a:spcBef>
              <a:spcAft>
                <a:spcPts val="0"/>
              </a:spcAft>
              <a:buSzPct val="100000"/>
              <a:buNone/>
            </a:pPr>
            <a:r>
              <a:t/>
            </a:r>
            <a:endParaRPr/>
          </a:p>
        </p:txBody>
      </p:sp>
      <p:sp>
        <p:nvSpPr>
          <p:cNvPr id="257" name="Google Shape;257;p44"/>
          <p:cNvSpPr txBox="1"/>
          <p:nvPr/>
        </p:nvSpPr>
        <p:spPr>
          <a:xfrm>
            <a:off x="5108112" y="2854507"/>
            <a:ext cx="20241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accent1"/>
              </a:buClr>
              <a:buSzPts val="1400"/>
              <a:buFont typeface="Arial"/>
              <a:buNone/>
            </a:pPr>
            <a:r>
              <a:rPr b="0" i="0" lang="en" sz="1400" u="none" cap="none" strike="noStrike">
                <a:solidFill>
                  <a:schemeClr val="accent1"/>
                </a:solidFill>
                <a:latin typeface="Arial"/>
                <a:ea typeface="Arial"/>
                <a:cs typeface="Arial"/>
                <a:sym typeface="Arial"/>
              </a:rPr>
              <a:t>First item of </a:t>
            </a:r>
            <a:r>
              <a:rPr b="0" i="0" lang="en" sz="1400" u="none" cap="none" strike="noStrike">
                <a:solidFill>
                  <a:schemeClr val="accent1"/>
                </a:solidFill>
                <a:latin typeface="Quattrocento Sans"/>
                <a:ea typeface="Quattrocento Sans"/>
                <a:cs typeface="Quattrocento Sans"/>
                <a:sym typeface="Quattrocento Sans"/>
              </a:rPr>
              <a:t>linked list</a:t>
            </a:r>
            <a:endParaRPr b="0" i="0" sz="1400" u="none" cap="none" strike="noStrike">
              <a:solidFill>
                <a:schemeClr val="accent1"/>
              </a:solidFill>
              <a:latin typeface="Arial"/>
              <a:ea typeface="Arial"/>
              <a:cs typeface="Arial"/>
              <a:sym typeface="Arial"/>
            </a:endParaRPr>
          </a:p>
        </p:txBody>
      </p:sp>
      <p:sp>
        <p:nvSpPr>
          <p:cNvPr id="258" name="Google Shape;258;p44"/>
          <p:cNvSpPr txBox="1"/>
          <p:nvPr/>
        </p:nvSpPr>
        <p:spPr>
          <a:xfrm>
            <a:off x="5121925" y="3146200"/>
            <a:ext cx="40119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accent1"/>
              </a:buClr>
              <a:buSzPts val="1400"/>
              <a:buFont typeface="Arial"/>
              <a:buNone/>
            </a:pPr>
            <a:r>
              <a:rPr b="0" i="0" lang="en" sz="1400" u="none" cap="none" strike="noStrike">
                <a:solidFill>
                  <a:schemeClr val="accent1"/>
                </a:solidFill>
                <a:latin typeface="Arial"/>
                <a:ea typeface="Arial"/>
                <a:cs typeface="Arial"/>
                <a:sym typeface="Arial"/>
              </a:rPr>
              <a:t>Create new Node for the item to add to the list</a:t>
            </a:r>
            <a:endParaRPr b="0" i="0" sz="1400" u="none" cap="none" strike="noStrike">
              <a:solidFill>
                <a:schemeClr val="accent1"/>
              </a:solidFill>
              <a:latin typeface="Arial"/>
              <a:ea typeface="Arial"/>
              <a:cs typeface="Arial"/>
              <a:sym typeface="Arial"/>
            </a:endParaRPr>
          </a:p>
        </p:txBody>
      </p:sp>
      <p:sp>
        <p:nvSpPr>
          <p:cNvPr id="259" name="Google Shape;259;p44"/>
          <p:cNvSpPr txBox="1"/>
          <p:nvPr/>
        </p:nvSpPr>
        <p:spPr>
          <a:xfrm>
            <a:off x="5151026" y="4289200"/>
            <a:ext cx="38013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accent1"/>
              </a:buClr>
              <a:buSzPts val="1400"/>
              <a:buFont typeface="Arial"/>
              <a:buNone/>
            </a:pPr>
            <a:r>
              <a:rPr lang="en">
                <a:solidFill>
                  <a:schemeClr val="accent1"/>
                </a:solidFill>
              </a:rPr>
              <a:t>I</a:t>
            </a:r>
            <a:r>
              <a:rPr b="0" i="0" lang="en" sz="1400" u="none" cap="none" strike="noStrike">
                <a:solidFill>
                  <a:schemeClr val="accent1"/>
                </a:solidFill>
                <a:latin typeface="Arial"/>
                <a:ea typeface="Arial"/>
                <a:cs typeface="Arial"/>
                <a:sym typeface="Arial"/>
              </a:rPr>
              <a:t>ncrement the length of the list by 1</a:t>
            </a:r>
            <a:endParaRPr b="0" i="0" sz="1400" u="none" cap="none" strike="noStrike">
              <a:solidFill>
                <a:schemeClr val="accent1"/>
              </a:solidFill>
              <a:latin typeface="Arial"/>
              <a:ea typeface="Arial"/>
              <a:cs typeface="Arial"/>
              <a:sym typeface="Arial"/>
            </a:endParaRPr>
          </a:p>
        </p:txBody>
      </p:sp>
      <p:cxnSp>
        <p:nvCxnSpPr>
          <p:cNvPr id="260" name="Google Shape;260;p44"/>
          <p:cNvCxnSpPr/>
          <p:nvPr/>
        </p:nvCxnSpPr>
        <p:spPr>
          <a:xfrm rot="10800000">
            <a:off x="4095350" y="4424350"/>
            <a:ext cx="802200" cy="14400"/>
          </a:xfrm>
          <a:prstGeom prst="straightConnector1">
            <a:avLst/>
          </a:prstGeom>
          <a:noFill/>
          <a:ln cap="flat" cmpd="sng" w="38100">
            <a:solidFill>
              <a:schemeClr val="accent1"/>
            </a:solidFill>
            <a:prstDash val="solid"/>
            <a:round/>
            <a:headEnd len="sm" w="sm" type="none"/>
            <a:tailEnd len="med" w="med" type="triangle"/>
          </a:ln>
        </p:spPr>
      </p:cxnSp>
      <p:sp>
        <p:nvSpPr>
          <p:cNvPr id="261" name="Google Shape;261;p44"/>
          <p:cNvSpPr txBox="1"/>
          <p:nvPr/>
        </p:nvSpPr>
        <p:spPr>
          <a:xfrm>
            <a:off x="5139396" y="3418024"/>
            <a:ext cx="35598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accent1"/>
              </a:buClr>
              <a:buSzPts val="1400"/>
              <a:buFont typeface="Arial"/>
              <a:buNone/>
            </a:pPr>
            <a:r>
              <a:rPr b="0" i="0" lang="en" sz="1400" u="none" cap="none" strike="noStrike">
                <a:solidFill>
                  <a:schemeClr val="accent1"/>
                </a:solidFill>
                <a:latin typeface="Arial"/>
                <a:ea typeface="Arial"/>
                <a:cs typeface="Arial"/>
                <a:sym typeface="Arial"/>
              </a:rPr>
              <a:t>Find the last </a:t>
            </a:r>
            <a:r>
              <a:rPr lang="en">
                <a:solidFill>
                  <a:schemeClr val="accent1"/>
                </a:solidFill>
              </a:rPr>
              <a:t>element </a:t>
            </a:r>
            <a:r>
              <a:rPr b="0" i="0" lang="en" sz="1400" u="none" cap="none" strike="noStrike">
                <a:solidFill>
                  <a:schemeClr val="accent1"/>
                </a:solidFill>
                <a:latin typeface="Arial"/>
                <a:ea typeface="Arial"/>
                <a:cs typeface="Arial"/>
                <a:sym typeface="Arial"/>
              </a:rPr>
              <a:t>of the </a:t>
            </a:r>
            <a:r>
              <a:rPr lang="en">
                <a:solidFill>
                  <a:schemeClr val="accent1"/>
                </a:solidFill>
              </a:rPr>
              <a:t>list</a:t>
            </a:r>
            <a:endParaRPr b="0" i="0" sz="1400" u="none" cap="none" strike="noStrike">
              <a:solidFill>
                <a:schemeClr val="accent1"/>
              </a:solidFill>
              <a:latin typeface="Arial"/>
              <a:ea typeface="Arial"/>
              <a:cs typeface="Arial"/>
              <a:sym typeface="Arial"/>
            </a:endParaRPr>
          </a:p>
        </p:txBody>
      </p:sp>
      <p:sp>
        <p:nvSpPr>
          <p:cNvPr id="262" name="Google Shape;262;p44"/>
          <p:cNvSpPr txBox="1"/>
          <p:nvPr/>
        </p:nvSpPr>
        <p:spPr>
          <a:xfrm>
            <a:off x="5151026" y="3981553"/>
            <a:ext cx="35598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accent1"/>
              </a:buClr>
              <a:buSzPts val="1400"/>
              <a:buFont typeface="Arial"/>
              <a:buNone/>
            </a:pPr>
            <a:r>
              <a:rPr lang="en">
                <a:solidFill>
                  <a:schemeClr val="accent1"/>
                </a:solidFill>
              </a:rPr>
              <a:t>Link the</a:t>
            </a:r>
            <a:r>
              <a:rPr b="0" i="0" lang="en" sz="1400" u="none" cap="none" strike="noStrike">
                <a:solidFill>
                  <a:schemeClr val="accent1"/>
                </a:solidFill>
                <a:latin typeface="Arial"/>
                <a:ea typeface="Arial"/>
                <a:cs typeface="Arial"/>
                <a:sym typeface="Arial"/>
              </a:rPr>
              <a:t> last </a:t>
            </a:r>
            <a:r>
              <a:rPr lang="en">
                <a:solidFill>
                  <a:schemeClr val="accent1"/>
                </a:solidFill>
              </a:rPr>
              <a:t>element </a:t>
            </a:r>
            <a:r>
              <a:rPr b="0" i="0" lang="en" sz="1400" u="none" cap="none" strike="noStrike">
                <a:solidFill>
                  <a:schemeClr val="accent1"/>
                </a:solidFill>
                <a:latin typeface="Arial"/>
                <a:ea typeface="Arial"/>
                <a:cs typeface="Arial"/>
                <a:sym typeface="Arial"/>
              </a:rPr>
              <a:t>to the new </a:t>
            </a:r>
            <a:r>
              <a:rPr lang="en">
                <a:solidFill>
                  <a:schemeClr val="accent1"/>
                </a:solidFill>
              </a:rPr>
              <a:t>node</a:t>
            </a:r>
            <a:endParaRPr b="0" i="0" sz="1400" u="none" cap="none" strike="noStrike">
              <a:solidFill>
                <a:schemeClr val="accent1"/>
              </a:solidFill>
              <a:latin typeface="Arial"/>
              <a:ea typeface="Arial"/>
              <a:cs typeface="Arial"/>
              <a:sym typeface="Arial"/>
            </a:endParaRPr>
          </a:p>
        </p:txBody>
      </p:sp>
      <p:cxnSp>
        <p:nvCxnSpPr>
          <p:cNvPr id="263" name="Google Shape;263;p44"/>
          <p:cNvCxnSpPr/>
          <p:nvPr/>
        </p:nvCxnSpPr>
        <p:spPr>
          <a:xfrm rot="10800000">
            <a:off x="4095350" y="4119550"/>
            <a:ext cx="802200" cy="14400"/>
          </a:xfrm>
          <a:prstGeom prst="straightConnector1">
            <a:avLst/>
          </a:prstGeom>
          <a:noFill/>
          <a:ln cap="flat" cmpd="sng" w="38100">
            <a:solidFill>
              <a:schemeClr val="accent1"/>
            </a:solidFill>
            <a:prstDash val="solid"/>
            <a:round/>
            <a:headEnd len="sm" w="sm" type="none"/>
            <a:tailEnd len="med" w="med" type="triangle"/>
          </a:ln>
        </p:spPr>
      </p:cxnSp>
      <p:cxnSp>
        <p:nvCxnSpPr>
          <p:cNvPr id="264" name="Google Shape;264;p44"/>
          <p:cNvCxnSpPr/>
          <p:nvPr/>
        </p:nvCxnSpPr>
        <p:spPr>
          <a:xfrm rot="10800000">
            <a:off x="4095350" y="3586150"/>
            <a:ext cx="802200" cy="14400"/>
          </a:xfrm>
          <a:prstGeom prst="straightConnector1">
            <a:avLst/>
          </a:prstGeom>
          <a:noFill/>
          <a:ln cap="flat" cmpd="sng" w="38100">
            <a:solidFill>
              <a:schemeClr val="accent1"/>
            </a:solidFill>
            <a:prstDash val="solid"/>
            <a:round/>
            <a:headEnd len="sm" w="sm" type="none"/>
            <a:tailEnd len="med" w="med" type="triangle"/>
          </a:ln>
        </p:spPr>
      </p:cxnSp>
      <p:cxnSp>
        <p:nvCxnSpPr>
          <p:cNvPr id="265" name="Google Shape;265;p44"/>
          <p:cNvCxnSpPr/>
          <p:nvPr/>
        </p:nvCxnSpPr>
        <p:spPr>
          <a:xfrm rot="10800000">
            <a:off x="4095350" y="3281350"/>
            <a:ext cx="802200" cy="14400"/>
          </a:xfrm>
          <a:prstGeom prst="straightConnector1">
            <a:avLst/>
          </a:prstGeom>
          <a:noFill/>
          <a:ln cap="flat" cmpd="sng" w="38100">
            <a:solidFill>
              <a:schemeClr val="accent1"/>
            </a:solidFill>
            <a:prstDash val="solid"/>
            <a:round/>
            <a:headEnd len="sm" w="sm" type="none"/>
            <a:tailEnd len="med" w="med" type="triangle"/>
          </a:ln>
        </p:spPr>
      </p:cxnSp>
      <p:cxnSp>
        <p:nvCxnSpPr>
          <p:cNvPr id="266" name="Google Shape;266;p44"/>
          <p:cNvCxnSpPr/>
          <p:nvPr/>
        </p:nvCxnSpPr>
        <p:spPr>
          <a:xfrm rot="10800000">
            <a:off x="4095350" y="2976550"/>
            <a:ext cx="802200" cy="14400"/>
          </a:xfrm>
          <a:prstGeom prst="straightConnector1">
            <a:avLst/>
          </a:prstGeom>
          <a:noFill/>
          <a:ln cap="flat" cmpd="sng" w="38100">
            <a:solidFill>
              <a:schemeClr val="accent1"/>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5"/>
          <p:cNvSpPr txBox="1"/>
          <p:nvPr>
            <p:ph type="ctrTitle"/>
          </p:nvPr>
        </p:nvSpPr>
        <p:spPr>
          <a:xfrm>
            <a:off x="251960" y="1807109"/>
            <a:ext cx="8543299" cy="670185"/>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accent6"/>
              </a:buClr>
              <a:buSzPts val="3600"/>
              <a:buFont typeface="Quattrocento Sans"/>
              <a:buNone/>
            </a:pPr>
            <a:r>
              <a:rPr lang="en">
                <a:solidFill>
                  <a:schemeClr val="accent6"/>
                </a:solidFill>
              </a:rPr>
              <a:t>Practice Problems</a:t>
            </a:r>
            <a:endParaRPr>
              <a:solidFill>
                <a:schemeClr val="accent6"/>
              </a:solidFill>
            </a:endParaRPr>
          </a:p>
        </p:txBody>
      </p:sp>
      <p:sp>
        <p:nvSpPr>
          <p:cNvPr id="272" name="Google Shape;272;p45"/>
          <p:cNvSpPr txBox="1"/>
          <p:nvPr>
            <p:ph idx="1" type="subTitle"/>
          </p:nvPr>
        </p:nvSpPr>
        <p:spPr>
          <a:xfrm>
            <a:off x="251960" y="2886749"/>
            <a:ext cx="8543299" cy="1241821"/>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SzPts val="18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6"/>
          <p:cNvSpPr txBox="1"/>
          <p:nvPr>
            <p:ph type="title"/>
          </p:nvPr>
        </p:nvSpPr>
        <p:spPr>
          <a:xfrm>
            <a:off x="628650" y="545636"/>
            <a:ext cx="7886700" cy="492111"/>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FFFFFF"/>
              </a:buClr>
              <a:buSzPct val="100000"/>
              <a:buFont typeface="Quattrocento Sans"/>
              <a:buNone/>
            </a:pPr>
            <a:r>
              <a:rPr lang="en"/>
              <a:t>Review Practice Problem 1</a:t>
            </a:r>
            <a:endParaRPr/>
          </a:p>
        </p:txBody>
      </p:sp>
      <p:sp>
        <p:nvSpPr>
          <p:cNvPr id="278" name="Google Shape;278;p46"/>
          <p:cNvSpPr txBox="1"/>
          <p:nvPr/>
        </p:nvSpPr>
        <p:spPr>
          <a:xfrm>
            <a:off x="532176" y="2369228"/>
            <a:ext cx="4146783" cy="1078649"/>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chemeClr val="dk1"/>
              </a:buClr>
              <a:buSzPts val="2100"/>
              <a:buFont typeface="Noto Sans Symbols"/>
              <a:buNone/>
            </a:pPr>
            <a:r>
              <a:rPr b="1" i="0" lang="en" sz="2100" u="none" cap="none" strike="noStrike">
                <a:solidFill>
                  <a:schemeClr val="accent6"/>
                </a:solidFill>
                <a:latin typeface="Quattrocento Sans"/>
                <a:ea typeface="Quattrocento Sans"/>
                <a:cs typeface="Quattrocento Sans"/>
                <a:sym typeface="Quattrocento Sans"/>
              </a:rPr>
              <a:t>Q1. In Python, a function within a class definition is called:</a:t>
            </a:r>
            <a:endParaRPr b="0" i="0" sz="2100" u="none" cap="none" strike="noStrike">
              <a:solidFill>
                <a:schemeClr val="accent6"/>
              </a:solidFill>
              <a:latin typeface="Quattrocento Sans"/>
              <a:ea typeface="Quattrocento Sans"/>
              <a:cs typeface="Quattrocento Sans"/>
              <a:sym typeface="Quattrocento Sans"/>
            </a:endParaRPr>
          </a:p>
        </p:txBody>
      </p:sp>
      <p:sp>
        <p:nvSpPr>
          <p:cNvPr id="279" name="Google Shape;279;p46"/>
          <p:cNvSpPr txBox="1"/>
          <p:nvPr/>
        </p:nvSpPr>
        <p:spPr>
          <a:xfrm>
            <a:off x="5389592" y="1972948"/>
            <a:ext cx="3513226" cy="2285219"/>
          </a:xfrm>
          <a:prstGeom prst="rect">
            <a:avLst/>
          </a:prstGeom>
          <a:noFill/>
          <a:ln>
            <a:noFill/>
          </a:ln>
        </p:spPr>
        <p:txBody>
          <a:bodyPr anchorCtr="0" anchor="t" bIns="68575" lIns="68575" spcFirstLastPara="1" rIns="68575" wrap="square" tIns="68575">
            <a:spAutoFit/>
          </a:bodyPr>
          <a:lstStyle/>
          <a:p>
            <a:pPr indent="-247650" lvl="0" marL="254000" marR="0" rtl="0" algn="l">
              <a:spcBef>
                <a:spcPts val="0"/>
              </a:spcBef>
              <a:spcAft>
                <a:spcPts val="0"/>
              </a:spcAft>
              <a:buClr>
                <a:srgbClr val="F8F8F8"/>
              </a:buClr>
              <a:buSzPts val="2100"/>
              <a:buFont typeface="Quattrocento Sans"/>
              <a:buAutoNum type="alphaUcPeriod"/>
            </a:pPr>
            <a:r>
              <a:rPr b="1" i="0" lang="en" sz="2100" u="none" cap="none" strike="noStrike">
                <a:solidFill>
                  <a:srgbClr val="F8F8F8"/>
                </a:solidFill>
                <a:latin typeface="Quattrocento Sans"/>
                <a:ea typeface="Quattrocento Sans"/>
                <a:cs typeface="Quattrocento Sans"/>
                <a:sym typeface="Quattrocento Sans"/>
              </a:rPr>
              <a:t> a program</a:t>
            </a:r>
            <a:endParaRPr sz="1100"/>
          </a:p>
          <a:p>
            <a:pPr indent="-247650" lvl="0" marL="254000" marR="0" rtl="0" algn="l">
              <a:spcBef>
                <a:spcPts val="0"/>
              </a:spcBef>
              <a:spcAft>
                <a:spcPts val="0"/>
              </a:spcAft>
              <a:buClr>
                <a:srgbClr val="F8F8F8"/>
              </a:buClr>
              <a:buSzPts val="2100"/>
              <a:buFont typeface="Quattrocento Sans"/>
              <a:buAutoNum type="alphaUcPeriod"/>
            </a:pPr>
            <a:r>
              <a:rPr b="1" i="0" lang="en" sz="2100" u="none" cap="none" strike="noStrike">
                <a:solidFill>
                  <a:srgbClr val="F8F8F8"/>
                </a:solidFill>
                <a:latin typeface="Quattrocento Sans"/>
                <a:ea typeface="Quattrocento Sans"/>
                <a:cs typeface="Quattrocento Sans"/>
                <a:sym typeface="Quattrocento Sans"/>
              </a:rPr>
              <a:t> an operation</a:t>
            </a:r>
            <a:endParaRPr sz="1100"/>
          </a:p>
          <a:p>
            <a:pPr indent="-247650" lvl="0" marL="254000" marR="0" rtl="0" algn="l">
              <a:spcBef>
                <a:spcPts val="0"/>
              </a:spcBef>
              <a:spcAft>
                <a:spcPts val="0"/>
              </a:spcAft>
              <a:buClr>
                <a:srgbClr val="F8F8F8"/>
              </a:buClr>
              <a:buSzPts val="2100"/>
              <a:buFont typeface="Quattrocento Sans"/>
              <a:buAutoNum type="alphaUcPeriod"/>
            </a:pPr>
            <a:r>
              <a:rPr b="1" i="0" lang="en" sz="2100" u="none" cap="none" strike="noStrike">
                <a:solidFill>
                  <a:srgbClr val="F8F8F8"/>
                </a:solidFill>
                <a:latin typeface="Quattrocento Sans"/>
                <a:ea typeface="Quattrocento Sans"/>
                <a:cs typeface="Quattrocento Sans"/>
                <a:sym typeface="Quattrocento Sans"/>
              </a:rPr>
              <a:t> a method</a:t>
            </a:r>
            <a:endParaRPr sz="1100"/>
          </a:p>
          <a:p>
            <a:pPr indent="-247650" lvl="0" marL="254000" marR="0" rtl="0" algn="l">
              <a:spcBef>
                <a:spcPts val="0"/>
              </a:spcBef>
              <a:spcAft>
                <a:spcPts val="0"/>
              </a:spcAft>
              <a:buClr>
                <a:srgbClr val="F8F8F8"/>
              </a:buClr>
              <a:buSzPts val="2100"/>
              <a:buFont typeface="Quattrocento Sans"/>
              <a:buAutoNum type="alphaUcPeriod"/>
            </a:pPr>
            <a:r>
              <a:rPr b="1" i="0" lang="en" sz="2100" u="none" cap="none" strike="noStrike">
                <a:solidFill>
                  <a:srgbClr val="F8F8F8"/>
                </a:solidFill>
                <a:latin typeface="Quattrocento Sans"/>
                <a:ea typeface="Quattrocento Sans"/>
                <a:cs typeface="Quattrocento Sans"/>
                <a:sym typeface="Quattrocento Sans"/>
              </a:rPr>
              <a:t> an attribute</a:t>
            </a:r>
            <a:endParaRPr sz="1100"/>
          </a:p>
          <a:p>
            <a:pPr indent="-247650" lvl="0" marL="254000" marR="0" rtl="0" algn="l">
              <a:spcBef>
                <a:spcPts val="0"/>
              </a:spcBef>
              <a:spcAft>
                <a:spcPts val="0"/>
              </a:spcAft>
              <a:buClr>
                <a:srgbClr val="F8F8F8"/>
              </a:buClr>
              <a:buSzPts val="2100"/>
              <a:buFont typeface="Quattrocento Sans"/>
              <a:buAutoNum type="alphaUcPeriod"/>
            </a:pPr>
            <a:r>
              <a:rPr b="1" i="0" lang="en" sz="2100" u="none" cap="none" strike="noStrike">
                <a:solidFill>
                  <a:srgbClr val="F8F8F8"/>
                </a:solidFill>
                <a:latin typeface="Quattrocento Sans"/>
                <a:ea typeface="Quattrocento Sans"/>
                <a:cs typeface="Quattrocento Sans"/>
                <a:sym typeface="Quattrocento Sans"/>
              </a:rPr>
              <a:t> an object</a:t>
            </a:r>
            <a:endParaRPr sz="1100"/>
          </a:p>
          <a:p>
            <a:pPr indent="-114300" lvl="0" marL="254000" marR="0" rtl="0" algn="l">
              <a:spcBef>
                <a:spcPts val="0"/>
              </a:spcBef>
              <a:spcAft>
                <a:spcPts val="0"/>
              </a:spcAft>
              <a:buClr>
                <a:schemeClr val="dk1"/>
              </a:buClr>
              <a:buSzPts val="2100"/>
              <a:buFont typeface="Quattrocento Sans"/>
              <a:buNone/>
            </a:pPr>
            <a:r>
              <a:t/>
            </a:r>
            <a:endParaRPr b="0" i="0" sz="2100" u="none" cap="none" strike="noStrike">
              <a:solidFill>
                <a:srgbClr val="F8F8F8"/>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sz="14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3" name="Shape 283"/>
        <p:cNvGrpSpPr/>
        <p:nvPr/>
      </p:nvGrpSpPr>
      <p:grpSpPr>
        <a:xfrm>
          <a:off x="0" y="0"/>
          <a:ext cx="0" cy="0"/>
          <a:chOff x="0" y="0"/>
          <a:chExt cx="0" cy="0"/>
        </a:xfrm>
      </p:grpSpPr>
      <p:pic>
        <p:nvPicPr>
          <p:cNvPr descr="poll-type-id" id="284" name="Google Shape;284;p47">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285" name="Google Shape;285;p47">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286" name="Google Shape;286;p47"/>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5B5B5B"/>
                </a:solidFill>
                <a:latin typeface="Roboto"/>
                <a:ea typeface="Roboto"/>
                <a:cs typeface="Roboto"/>
                <a:sym typeface="Roboto"/>
              </a:rPr>
              <a:t>In Python, a function within a class definition is called:</a:t>
            </a:r>
            <a:endParaRPr b="1" sz="3600">
              <a:solidFill>
                <a:srgbClr val="5B5B5B"/>
              </a:solidFill>
              <a:latin typeface="Roboto"/>
              <a:ea typeface="Roboto"/>
              <a:cs typeface="Roboto"/>
              <a:sym typeface="Roboto"/>
            </a:endParaRPr>
          </a:p>
        </p:txBody>
      </p:sp>
      <p:sp>
        <p:nvSpPr>
          <p:cNvPr descr="footer-id" id="287" name="Google Shape;287;p47"/>
          <p:cNvSpPr txBox="1"/>
          <p:nvPr/>
        </p:nvSpPr>
        <p:spPr>
          <a:xfrm>
            <a:off x="2590800" y="4381500"/>
            <a:ext cx="62991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5B5B5B"/>
                </a:solidFill>
                <a:latin typeface="Roboto"/>
                <a:ea typeface="Roboto"/>
                <a:cs typeface="Roboto"/>
                <a:sym typeface="Roboto"/>
              </a:rPr>
              <a:t>ⓘ</a:t>
            </a:r>
            <a:r>
              <a:rPr lang="en">
                <a:solidFill>
                  <a:srgbClr val="5B5B5B"/>
                </a:solidFill>
                <a:latin typeface="Roboto"/>
                <a:ea typeface="Roboto"/>
                <a:cs typeface="Roboto"/>
                <a:sym typeface="Roboto"/>
              </a:rPr>
              <a:t> Start presenting to display the poll results on this slide.</a:t>
            </a:r>
            <a:endParaRPr>
              <a:solidFill>
                <a:srgbClr val="5B5B5B"/>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8"/>
          <p:cNvSpPr txBox="1"/>
          <p:nvPr>
            <p:ph type="title"/>
          </p:nvPr>
        </p:nvSpPr>
        <p:spPr>
          <a:xfrm>
            <a:off x="628650" y="545636"/>
            <a:ext cx="7886700" cy="492111"/>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FFFFFF"/>
              </a:buClr>
              <a:buSzPct val="100000"/>
              <a:buFont typeface="Quattrocento Sans"/>
              <a:buNone/>
            </a:pPr>
            <a:r>
              <a:rPr lang="en"/>
              <a:t>Review Practice Problem 1</a:t>
            </a:r>
            <a:endParaRPr/>
          </a:p>
        </p:txBody>
      </p:sp>
      <p:sp>
        <p:nvSpPr>
          <p:cNvPr id="293" name="Google Shape;293;p48"/>
          <p:cNvSpPr txBox="1"/>
          <p:nvPr/>
        </p:nvSpPr>
        <p:spPr>
          <a:xfrm>
            <a:off x="532176" y="2369228"/>
            <a:ext cx="4146783" cy="1078649"/>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chemeClr val="dk1"/>
              </a:buClr>
              <a:buSzPts val="2100"/>
              <a:buFont typeface="Noto Sans Symbols"/>
              <a:buNone/>
            </a:pPr>
            <a:r>
              <a:rPr b="1" lang="en" sz="2100">
                <a:solidFill>
                  <a:schemeClr val="accent6"/>
                </a:solidFill>
                <a:latin typeface="Quattrocento Sans"/>
                <a:ea typeface="Quattrocento Sans"/>
                <a:cs typeface="Quattrocento Sans"/>
                <a:sym typeface="Quattrocento Sans"/>
              </a:rPr>
              <a:t>Q1. In Python, a function within a class definition is called:</a:t>
            </a:r>
            <a:endParaRPr sz="2100">
              <a:solidFill>
                <a:schemeClr val="accent6"/>
              </a:solidFill>
              <a:latin typeface="Quattrocento Sans"/>
              <a:ea typeface="Quattrocento Sans"/>
              <a:cs typeface="Quattrocento Sans"/>
              <a:sym typeface="Quattrocento Sans"/>
            </a:endParaRPr>
          </a:p>
        </p:txBody>
      </p:sp>
      <p:sp>
        <p:nvSpPr>
          <p:cNvPr id="294" name="Google Shape;294;p48"/>
          <p:cNvSpPr txBox="1"/>
          <p:nvPr/>
        </p:nvSpPr>
        <p:spPr>
          <a:xfrm>
            <a:off x="5389592" y="1972948"/>
            <a:ext cx="3513226" cy="2285219"/>
          </a:xfrm>
          <a:prstGeom prst="rect">
            <a:avLst/>
          </a:prstGeom>
          <a:noFill/>
          <a:ln>
            <a:noFill/>
          </a:ln>
        </p:spPr>
        <p:txBody>
          <a:bodyPr anchorCtr="0" anchor="t" bIns="68575" lIns="68575" spcFirstLastPara="1" rIns="68575" wrap="square" tIns="68575">
            <a:spAutoFit/>
          </a:bodyPr>
          <a:lstStyle/>
          <a:p>
            <a:pPr indent="-247650" lvl="0" marL="254000" marR="0" rtl="0" algn="l">
              <a:spcBef>
                <a:spcPts val="0"/>
              </a:spcBef>
              <a:spcAft>
                <a:spcPts val="0"/>
              </a:spcAft>
              <a:buClr>
                <a:srgbClr val="F8F8F8"/>
              </a:buClr>
              <a:buSzPts val="2100"/>
              <a:buFont typeface="Quattrocento Sans"/>
              <a:buAutoNum type="alphaUcPeriod"/>
            </a:pPr>
            <a:r>
              <a:rPr b="1" lang="en" sz="2100">
                <a:solidFill>
                  <a:srgbClr val="F8F8F8"/>
                </a:solidFill>
                <a:latin typeface="Quattrocento Sans"/>
                <a:ea typeface="Quattrocento Sans"/>
                <a:cs typeface="Quattrocento Sans"/>
                <a:sym typeface="Quattrocento Sans"/>
              </a:rPr>
              <a:t> a program</a:t>
            </a:r>
            <a:endParaRPr sz="1100"/>
          </a:p>
          <a:p>
            <a:pPr indent="-247650" lvl="0" marL="254000" marR="0" rtl="0" algn="l">
              <a:spcBef>
                <a:spcPts val="0"/>
              </a:spcBef>
              <a:spcAft>
                <a:spcPts val="0"/>
              </a:spcAft>
              <a:buClr>
                <a:srgbClr val="F8F8F8"/>
              </a:buClr>
              <a:buSzPts val="2100"/>
              <a:buFont typeface="Quattrocento Sans"/>
              <a:buAutoNum type="alphaUcPeriod"/>
            </a:pPr>
            <a:r>
              <a:rPr b="1" lang="en" sz="2100">
                <a:solidFill>
                  <a:srgbClr val="F8F8F8"/>
                </a:solidFill>
                <a:latin typeface="Quattrocento Sans"/>
                <a:ea typeface="Quattrocento Sans"/>
                <a:cs typeface="Quattrocento Sans"/>
                <a:sym typeface="Quattrocento Sans"/>
              </a:rPr>
              <a:t> an operation</a:t>
            </a:r>
            <a:endParaRPr sz="1100"/>
          </a:p>
          <a:p>
            <a:pPr indent="-247650" lvl="0" marL="254000" marR="0" rtl="0" algn="l">
              <a:spcBef>
                <a:spcPts val="0"/>
              </a:spcBef>
              <a:spcAft>
                <a:spcPts val="0"/>
              </a:spcAft>
              <a:buClr>
                <a:srgbClr val="92D050"/>
              </a:buClr>
              <a:buSzPts val="2100"/>
              <a:buFont typeface="Quattrocento Sans"/>
              <a:buAutoNum type="alphaUcPeriod"/>
            </a:pPr>
            <a:r>
              <a:rPr b="1" lang="en" sz="2100">
                <a:solidFill>
                  <a:srgbClr val="92D050"/>
                </a:solidFill>
                <a:latin typeface="Quattrocento Sans"/>
                <a:ea typeface="Quattrocento Sans"/>
                <a:cs typeface="Quattrocento Sans"/>
                <a:sym typeface="Quattrocento Sans"/>
              </a:rPr>
              <a:t> a method</a:t>
            </a:r>
            <a:endParaRPr sz="1100"/>
          </a:p>
          <a:p>
            <a:pPr indent="-247650" lvl="0" marL="254000" marR="0" rtl="0" algn="l">
              <a:spcBef>
                <a:spcPts val="0"/>
              </a:spcBef>
              <a:spcAft>
                <a:spcPts val="0"/>
              </a:spcAft>
              <a:buClr>
                <a:srgbClr val="F8F8F8"/>
              </a:buClr>
              <a:buSzPts val="2100"/>
              <a:buFont typeface="Quattrocento Sans"/>
              <a:buAutoNum type="alphaUcPeriod"/>
            </a:pPr>
            <a:r>
              <a:rPr b="1" lang="en" sz="2100">
                <a:solidFill>
                  <a:srgbClr val="F8F8F8"/>
                </a:solidFill>
                <a:latin typeface="Quattrocento Sans"/>
                <a:ea typeface="Quattrocento Sans"/>
                <a:cs typeface="Quattrocento Sans"/>
                <a:sym typeface="Quattrocento Sans"/>
              </a:rPr>
              <a:t> an attribute</a:t>
            </a:r>
            <a:endParaRPr sz="1100"/>
          </a:p>
          <a:p>
            <a:pPr indent="-247650" lvl="0" marL="254000" marR="0" rtl="0" algn="l">
              <a:spcBef>
                <a:spcPts val="0"/>
              </a:spcBef>
              <a:spcAft>
                <a:spcPts val="0"/>
              </a:spcAft>
              <a:buClr>
                <a:srgbClr val="F8F8F8"/>
              </a:buClr>
              <a:buSzPts val="2100"/>
              <a:buFont typeface="Quattrocento Sans"/>
              <a:buAutoNum type="alphaUcPeriod"/>
            </a:pPr>
            <a:r>
              <a:rPr b="1" lang="en" sz="2100">
                <a:solidFill>
                  <a:srgbClr val="F8F8F8"/>
                </a:solidFill>
                <a:latin typeface="Quattrocento Sans"/>
                <a:ea typeface="Quattrocento Sans"/>
                <a:cs typeface="Quattrocento Sans"/>
                <a:sym typeface="Quattrocento Sans"/>
              </a:rPr>
              <a:t> an object</a:t>
            </a:r>
            <a:endParaRPr sz="1100"/>
          </a:p>
          <a:p>
            <a:pPr indent="-114300" lvl="0" marL="254000" marR="0" rtl="0" algn="l">
              <a:spcBef>
                <a:spcPts val="0"/>
              </a:spcBef>
              <a:spcAft>
                <a:spcPts val="0"/>
              </a:spcAft>
              <a:buClr>
                <a:schemeClr val="dk1"/>
              </a:buClr>
              <a:buSzPts val="2100"/>
              <a:buFont typeface="Quattrocento Sans"/>
              <a:buNone/>
            </a:pPr>
            <a:r>
              <a:t/>
            </a:r>
            <a:endParaRPr sz="2100">
              <a:solidFill>
                <a:srgbClr val="F8F8F8"/>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sz="14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2"/>
          <p:cNvSpPr txBox="1"/>
          <p:nvPr>
            <p:ph type="title"/>
          </p:nvPr>
        </p:nvSpPr>
        <p:spPr>
          <a:xfrm>
            <a:off x="628650" y="545636"/>
            <a:ext cx="7886700" cy="492111"/>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444445"/>
              </a:buClr>
              <a:buSzPct val="100000"/>
              <a:buFont typeface="Quattrocento Sans"/>
              <a:buNone/>
            </a:pPr>
            <a:r>
              <a:rPr lang="en"/>
              <a:t>Agenda</a:t>
            </a:r>
            <a:endParaRPr/>
          </a:p>
        </p:txBody>
      </p:sp>
      <p:sp>
        <p:nvSpPr>
          <p:cNvPr id="97" name="Google Shape;97;p22"/>
          <p:cNvSpPr txBox="1"/>
          <p:nvPr>
            <p:ph idx="1" type="body"/>
          </p:nvPr>
        </p:nvSpPr>
        <p:spPr>
          <a:xfrm>
            <a:off x="628650" y="1369218"/>
            <a:ext cx="7886700" cy="3626609"/>
          </a:xfrm>
          <a:prstGeom prst="rect">
            <a:avLst/>
          </a:prstGeom>
          <a:noFill/>
          <a:ln>
            <a:noFill/>
          </a:ln>
        </p:spPr>
        <p:txBody>
          <a:bodyPr anchorCtr="0" anchor="t" bIns="34275" lIns="68575" spcFirstLastPara="1" rIns="68575" wrap="square" tIns="34275">
            <a:normAutofit/>
          </a:bodyPr>
          <a:lstStyle/>
          <a:p>
            <a:pPr indent="-342900" lvl="0" marL="431800" rtl="0" algn="l">
              <a:lnSpc>
                <a:spcPct val="150000"/>
              </a:lnSpc>
              <a:spcBef>
                <a:spcPts val="0"/>
              </a:spcBef>
              <a:spcAft>
                <a:spcPts val="0"/>
              </a:spcAft>
              <a:buSzPts val="1400"/>
              <a:buFont typeface="Arial"/>
              <a:buChar char="•"/>
            </a:pPr>
            <a:r>
              <a:rPr lang="en"/>
              <a:t>Lab 7 review</a:t>
            </a:r>
            <a:endParaRPr/>
          </a:p>
          <a:p>
            <a:pPr indent="-342900" lvl="1" marL="774700" rtl="0" algn="l">
              <a:lnSpc>
                <a:spcPct val="150000"/>
              </a:lnSpc>
              <a:spcBef>
                <a:spcPts val="0"/>
              </a:spcBef>
              <a:spcAft>
                <a:spcPts val="0"/>
              </a:spcAft>
              <a:buSzPts val="1400"/>
              <a:buFont typeface="Arial"/>
              <a:buChar char="•"/>
            </a:pPr>
            <a:r>
              <a:rPr lang="en">
                <a:latin typeface="Courier"/>
                <a:ea typeface="Courier"/>
                <a:cs typeface="Courier"/>
                <a:sym typeface="Courier"/>
              </a:rPr>
              <a:t>mol_form()</a:t>
            </a:r>
            <a:r>
              <a:rPr lang="en"/>
              <a:t>function</a:t>
            </a:r>
            <a:endParaRPr/>
          </a:p>
          <a:p>
            <a:pPr indent="-342900" lvl="0" marL="431800" rtl="0" algn="l">
              <a:lnSpc>
                <a:spcPct val="150000"/>
              </a:lnSpc>
              <a:spcBef>
                <a:spcPts val="0"/>
              </a:spcBef>
              <a:spcAft>
                <a:spcPts val="0"/>
              </a:spcAft>
              <a:buSzPts val="1400"/>
              <a:buFont typeface="Arial"/>
              <a:buChar char="•"/>
            </a:pPr>
            <a:r>
              <a:rPr lang="en"/>
              <a:t>Lecture review</a:t>
            </a:r>
            <a:endParaRPr/>
          </a:p>
          <a:p>
            <a:pPr indent="-342900" lvl="1" marL="774700" rtl="0" algn="l">
              <a:lnSpc>
                <a:spcPct val="150000"/>
              </a:lnSpc>
              <a:spcBef>
                <a:spcPts val="0"/>
              </a:spcBef>
              <a:spcAft>
                <a:spcPts val="0"/>
              </a:spcAft>
              <a:buSzPts val="1400"/>
              <a:buFont typeface="Arial"/>
              <a:buChar char="•"/>
            </a:pPr>
            <a:r>
              <a:rPr lang="en"/>
              <a:t>Object-oriented programming review</a:t>
            </a:r>
            <a:endParaRPr/>
          </a:p>
          <a:p>
            <a:pPr indent="-342900" lvl="1" marL="774700" rtl="0" algn="l">
              <a:lnSpc>
                <a:spcPct val="150000"/>
              </a:lnSpc>
              <a:spcBef>
                <a:spcPts val="0"/>
              </a:spcBef>
              <a:spcAft>
                <a:spcPts val="0"/>
              </a:spcAft>
              <a:buSzPts val="1400"/>
              <a:buFont typeface="Arial"/>
              <a:buChar char="•"/>
            </a:pPr>
            <a:r>
              <a:rPr lang="en"/>
              <a:t>Linked Data structures: Linked Lists</a:t>
            </a:r>
            <a:endParaRPr/>
          </a:p>
          <a:p>
            <a:pPr indent="-342900" lvl="0" marL="431800" rtl="0" algn="l">
              <a:lnSpc>
                <a:spcPct val="150000"/>
              </a:lnSpc>
              <a:spcBef>
                <a:spcPts val="0"/>
              </a:spcBef>
              <a:spcAft>
                <a:spcPts val="0"/>
              </a:spcAft>
              <a:buSzPts val="1400"/>
              <a:buFont typeface="Arial"/>
              <a:buChar char="•"/>
            </a:pPr>
            <a:r>
              <a:rPr lang="en"/>
              <a:t>Practice questions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9"/>
          <p:cNvSpPr txBox="1"/>
          <p:nvPr>
            <p:ph type="title"/>
          </p:nvPr>
        </p:nvSpPr>
        <p:spPr>
          <a:xfrm>
            <a:off x="628650" y="545636"/>
            <a:ext cx="7886700" cy="492111"/>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FFFFFF"/>
              </a:buClr>
              <a:buSzPct val="100000"/>
              <a:buFont typeface="Quattrocento Sans"/>
              <a:buNone/>
            </a:pPr>
            <a:r>
              <a:rPr lang="en"/>
              <a:t>Review Practice Problem 2</a:t>
            </a:r>
            <a:endParaRPr/>
          </a:p>
        </p:txBody>
      </p:sp>
      <p:sp>
        <p:nvSpPr>
          <p:cNvPr id="300" name="Google Shape;300;p49"/>
          <p:cNvSpPr txBox="1"/>
          <p:nvPr/>
        </p:nvSpPr>
        <p:spPr>
          <a:xfrm>
            <a:off x="787448" y="1254444"/>
            <a:ext cx="7091797" cy="651954"/>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Noto Sans Symbols"/>
              <a:buNone/>
            </a:pPr>
            <a:r>
              <a:rPr b="1" lang="en" sz="1800">
                <a:solidFill>
                  <a:schemeClr val="accent6"/>
                </a:solidFill>
                <a:latin typeface="Quattrocento Sans"/>
                <a:ea typeface="Quattrocento Sans"/>
                <a:cs typeface="Quattrocento Sans"/>
                <a:sym typeface="Quattrocento Sans"/>
              </a:rPr>
              <a:t>Q2. What does the following code output?</a:t>
            </a:r>
            <a:endParaRPr sz="1800">
              <a:solidFill>
                <a:schemeClr val="accent6"/>
              </a:solidFill>
              <a:latin typeface="Quattrocento Sans"/>
              <a:ea typeface="Quattrocento Sans"/>
              <a:cs typeface="Quattrocento Sans"/>
              <a:sym typeface="Quattrocento Sans"/>
            </a:endParaRPr>
          </a:p>
        </p:txBody>
      </p:sp>
      <p:sp>
        <p:nvSpPr>
          <p:cNvPr id="301" name="Google Shape;301;p49"/>
          <p:cNvSpPr txBox="1"/>
          <p:nvPr/>
        </p:nvSpPr>
        <p:spPr>
          <a:xfrm>
            <a:off x="5220387" y="2475488"/>
            <a:ext cx="3355932" cy="1754304"/>
          </a:xfrm>
          <a:prstGeom prst="rect">
            <a:avLst/>
          </a:prstGeom>
          <a:noFill/>
          <a:ln>
            <a:noFill/>
          </a:ln>
        </p:spPr>
        <p:txBody>
          <a:bodyPr anchorCtr="0" anchor="t" bIns="68575" lIns="68575" spcFirstLastPara="1" rIns="68575" wrap="square" tIns="68575">
            <a:spAutoFit/>
          </a:bodyPr>
          <a:lstStyle/>
          <a:p>
            <a:pPr indent="-247650" lvl="0" marL="254000" marR="0" rtl="0" algn="l">
              <a:spcBef>
                <a:spcPts val="0"/>
              </a:spcBef>
              <a:spcAft>
                <a:spcPts val="0"/>
              </a:spcAft>
              <a:buClr>
                <a:srgbClr val="F8F8F8"/>
              </a:buClr>
              <a:buSzPts val="2100"/>
              <a:buFont typeface="Quattrocento Sans"/>
              <a:buAutoNum type="alphaUcPeriod"/>
            </a:pPr>
            <a:r>
              <a:rPr b="1" lang="en" sz="2100">
                <a:solidFill>
                  <a:srgbClr val="F8F8F8"/>
                </a:solidFill>
                <a:latin typeface="Quattrocento Sans"/>
                <a:ea typeface="Quattrocento Sans"/>
                <a:cs typeface="Quattrocento Sans"/>
                <a:sym typeface="Quattrocento Sans"/>
              </a:rPr>
              <a:t> </a:t>
            </a:r>
            <a:r>
              <a:rPr b="1" lang="en" sz="2100">
                <a:solidFill>
                  <a:srgbClr val="F8F8F8"/>
                </a:solidFill>
                <a:latin typeface="Courier New"/>
                <a:ea typeface="Courier New"/>
                <a:cs typeface="Courier New"/>
                <a:sym typeface="Courier New"/>
              </a:rPr>
              <a:t>one, two, three</a:t>
            </a:r>
            <a:endParaRPr sz="1100"/>
          </a:p>
          <a:p>
            <a:pPr indent="-247650" lvl="0" marL="254000" marR="0" rtl="0" algn="l">
              <a:spcBef>
                <a:spcPts val="0"/>
              </a:spcBef>
              <a:spcAft>
                <a:spcPts val="0"/>
              </a:spcAft>
              <a:buClr>
                <a:srgbClr val="FFFFFF"/>
              </a:buClr>
              <a:buSzPts val="2100"/>
              <a:buFont typeface="Quattrocento Sans"/>
              <a:buAutoNum type="alphaUcPeriod"/>
            </a:pPr>
            <a:r>
              <a:rPr b="1" lang="en" sz="2100">
                <a:solidFill>
                  <a:srgbClr val="FFFFFF"/>
                </a:solidFill>
                <a:latin typeface="Quattrocento Sans"/>
                <a:ea typeface="Quattrocento Sans"/>
                <a:cs typeface="Quattrocento Sans"/>
                <a:sym typeface="Quattrocento Sans"/>
              </a:rPr>
              <a:t> </a:t>
            </a:r>
            <a:r>
              <a:rPr b="1" lang="en" sz="2100">
                <a:solidFill>
                  <a:srgbClr val="FFFFFF"/>
                </a:solidFill>
                <a:latin typeface="Courier New"/>
                <a:ea typeface="Courier New"/>
                <a:cs typeface="Courier New"/>
                <a:sym typeface="Courier New"/>
              </a:rPr>
              <a:t>one, two, three,</a:t>
            </a:r>
            <a:endParaRPr sz="1100"/>
          </a:p>
          <a:p>
            <a:pPr indent="-247650" lvl="0" marL="254000" marR="0" rtl="0" algn="l">
              <a:spcBef>
                <a:spcPts val="0"/>
              </a:spcBef>
              <a:spcAft>
                <a:spcPts val="0"/>
              </a:spcAft>
              <a:buClr>
                <a:srgbClr val="F8F8F8"/>
              </a:buClr>
              <a:buSzPts val="2100"/>
              <a:buFont typeface="Quattrocento Sans"/>
              <a:buAutoNum type="alphaUcPeriod"/>
            </a:pPr>
            <a:r>
              <a:rPr b="1" lang="en" sz="2100">
                <a:solidFill>
                  <a:srgbClr val="F8F8F8"/>
                </a:solidFill>
                <a:latin typeface="Quattrocento Sans"/>
                <a:ea typeface="Quattrocento Sans"/>
                <a:cs typeface="Quattrocento Sans"/>
                <a:sym typeface="Quattrocento Sans"/>
              </a:rPr>
              <a:t> </a:t>
            </a:r>
            <a:r>
              <a:rPr b="1" lang="en" sz="2100">
                <a:solidFill>
                  <a:srgbClr val="F8F8F8"/>
                </a:solidFill>
                <a:latin typeface="Courier New"/>
                <a:ea typeface="Courier New"/>
                <a:cs typeface="Courier New"/>
                <a:sym typeface="Courier New"/>
              </a:rPr>
              <a:t>one,</a:t>
            </a:r>
            <a:endParaRPr b="1" sz="1400">
              <a:solidFill>
                <a:srgbClr val="F8F8F8"/>
              </a:solidFill>
              <a:latin typeface="Courier New"/>
              <a:ea typeface="Courier New"/>
              <a:cs typeface="Courier New"/>
              <a:sym typeface="Courier New"/>
            </a:endParaRPr>
          </a:p>
          <a:p>
            <a:pPr indent="-247650" lvl="0" marL="254000" marR="0" rtl="0" algn="l">
              <a:spcBef>
                <a:spcPts val="0"/>
              </a:spcBef>
              <a:spcAft>
                <a:spcPts val="0"/>
              </a:spcAft>
              <a:buClr>
                <a:srgbClr val="F8F8F8"/>
              </a:buClr>
              <a:buSzPts val="2100"/>
              <a:buFont typeface="Quattrocento Sans"/>
              <a:buAutoNum type="alphaUcPeriod"/>
            </a:pPr>
            <a:r>
              <a:rPr b="1" lang="en" sz="2100">
                <a:solidFill>
                  <a:srgbClr val="F8F8F8"/>
                </a:solidFill>
                <a:latin typeface="Quattrocento Sans"/>
                <a:ea typeface="Quattrocento Sans"/>
                <a:cs typeface="Quattrocento Sans"/>
                <a:sym typeface="Quattrocento Sans"/>
              </a:rPr>
              <a:t> An error is thrown</a:t>
            </a:r>
            <a:endParaRPr sz="1100"/>
          </a:p>
          <a:p>
            <a:pPr indent="-247650" lvl="0" marL="254000" marR="0" rtl="0" algn="l">
              <a:spcBef>
                <a:spcPts val="0"/>
              </a:spcBef>
              <a:spcAft>
                <a:spcPts val="0"/>
              </a:spcAft>
              <a:buClr>
                <a:srgbClr val="F8F8F8"/>
              </a:buClr>
              <a:buSzPts val="2100"/>
              <a:buFont typeface="Quattrocento Sans"/>
              <a:buAutoNum type="alphaUcPeriod"/>
            </a:pPr>
            <a:r>
              <a:rPr b="1" lang="en" sz="2100">
                <a:solidFill>
                  <a:srgbClr val="F8F8F8"/>
                </a:solidFill>
                <a:latin typeface="Quattrocento Sans"/>
                <a:ea typeface="Quattrocento Sans"/>
                <a:cs typeface="Quattrocento Sans"/>
                <a:sym typeface="Quattrocento Sans"/>
              </a:rPr>
              <a:t> None of the above</a:t>
            </a:r>
            <a:endParaRPr sz="1100"/>
          </a:p>
        </p:txBody>
      </p:sp>
      <p:pic>
        <p:nvPicPr>
          <p:cNvPr id="302" name="Google Shape;302;p49"/>
          <p:cNvPicPr preferRelativeResize="0"/>
          <p:nvPr/>
        </p:nvPicPr>
        <p:blipFill rotWithShape="1">
          <a:blip r:embed="rId3">
            <a:alphaModFix/>
          </a:blip>
          <a:srcRect b="13231" l="2019" r="51743" t="34087"/>
          <a:stretch/>
        </p:blipFill>
        <p:spPr>
          <a:xfrm>
            <a:off x="567681" y="1785142"/>
            <a:ext cx="4304977" cy="281272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6" name="Shape 306"/>
        <p:cNvGrpSpPr/>
        <p:nvPr/>
      </p:nvGrpSpPr>
      <p:grpSpPr>
        <a:xfrm>
          <a:off x="0" y="0"/>
          <a:ext cx="0" cy="0"/>
          <a:chOff x="0" y="0"/>
          <a:chExt cx="0" cy="0"/>
        </a:xfrm>
      </p:grpSpPr>
      <p:pic>
        <p:nvPicPr>
          <p:cNvPr descr="poll-type-id" id="307" name="Google Shape;307;p50">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308" name="Google Shape;308;p50">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309" name="Google Shape;309;p50"/>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5B5B5B"/>
                </a:solidFill>
                <a:latin typeface="Roboto"/>
                <a:ea typeface="Roboto"/>
                <a:cs typeface="Roboto"/>
                <a:sym typeface="Roboto"/>
              </a:rPr>
              <a:t>What does the following code output?</a:t>
            </a:r>
            <a:endParaRPr b="1" sz="3600">
              <a:solidFill>
                <a:srgbClr val="5B5B5B"/>
              </a:solidFill>
              <a:latin typeface="Roboto"/>
              <a:ea typeface="Roboto"/>
              <a:cs typeface="Roboto"/>
              <a:sym typeface="Roboto"/>
            </a:endParaRPr>
          </a:p>
        </p:txBody>
      </p:sp>
      <p:sp>
        <p:nvSpPr>
          <p:cNvPr descr="footer-id" id="310" name="Google Shape;310;p50"/>
          <p:cNvSpPr txBox="1"/>
          <p:nvPr/>
        </p:nvSpPr>
        <p:spPr>
          <a:xfrm>
            <a:off x="2590800" y="4381500"/>
            <a:ext cx="62991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5B5B5B"/>
                </a:solidFill>
                <a:latin typeface="Roboto"/>
                <a:ea typeface="Roboto"/>
                <a:cs typeface="Roboto"/>
                <a:sym typeface="Roboto"/>
              </a:rPr>
              <a:t>ⓘ</a:t>
            </a:r>
            <a:r>
              <a:rPr lang="en">
                <a:solidFill>
                  <a:srgbClr val="5B5B5B"/>
                </a:solidFill>
                <a:latin typeface="Roboto"/>
                <a:ea typeface="Roboto"/>
                <a:cs typeface="Roboto"/>
                <a:sym typeface="Roboto"/>
              </a:rPr>
              <a:t> Start presenting to display the poll results on this slide.</a:t>
            </a:r>
            <a:endParaRPr>
              <a:solidFill>
                <a:srgbClr val="5B5B5B"/>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1"/>
          <p:cNvSpPr txBox="1"/>
          <p:nvPr>
            <p:ph type="title"/>
          </p:nvPr>
        </p:nvSpPr>
        <p:spPr>
          <a:xfrm>
            <a:off x="628650" y="545636"/>
            <a:ext cx="7886700" cy="492111"/>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FFFFFF"/>
              </a:buClr>
              <a:buSzPct val="100000"/>
              <a:buFont typeface="Quattrocento Sans"/>
              <a:buNone/>
            </a:pPr>
            <a:r>
              <a:rPr lang="en"/>
              <a:t>Review Practice Problem 2</a:t>
            </a:r>
            <a:endParaRPr/>
          </a:p>
        </p:txBody>
      </p:sp>
      <p:sp>
        <p:nvSpPr>
          <p:cNvPr id="316" name="Google Shape;316;p51"/>
          <p:cNvSpPr txBox="1"/>
          <p:nvPr/>
        </p:nvSpPr>
        <p:spPr>
          <a:xfrm>
            <a:off x="787448" y="1254444"/>
            <a:ext cx="7091797" cy="651954"/>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Noto Sans Symbols"/>
              <a:buNone/>
            </a:pPr>
            <a:r>
              <a:rPr b="1" lang="en" sz="1800">
                <a:solidFill>
                  <a:schemeClr val="accent6"/>
                </a:solidFill>
                <a:latin typeface="Quattrocento Sans"/>
                <a:ea typeface="Quattrocento Sans"/>
                <a:cs typeface="Quattrocento Sans"/>
                <a:sym typeface="Quattrocento Sans"/>
              </a:rPr>
              <a:t>Q2. What does the following code output?</a:t>
            </a:r>
            <a:endParaRPr sz="1800">
              <a:solidFill>
                <a:schemeClr val="accent6"/>
              </a:solidFill>
              <a:latin typeface="Quattrocento Sans"/>
              <a:ea typeface="Quattrocento Sans"/>
              <a:cs typeface="Quattrocento Sans"/>
              <a:sym typeface="Quattrocento Sans"/>
            </a:endParaRPr>
          </a:p>
        </p:txBody>
      </p:sp>
      <p:sp>
        <p:nvSpPr>
          <p:cNvPr id="317" name="Google Shape;317;p51"/>
          <p:cNvSpPr txBox="1"/>
          <p:nvPr/>
        </p:nvSpPr>
        <p:spPr>
          <a:xfrm>
            <a:off x="5220387" y="2475488"/>
            <a:ext cx="3355932" cy="1754304"/>
          </a:xfrm>
          <a:prstGeom prst="rect">
            <a:avLst/>
          </a:prstGeom>
          <a:noFill/>
          <a:ln>
            <a:noFill/>
          </a:ln>
        </p:spPr>
        <p:txBody>
          <a:bodyPr anchorCtr="0" anchor="t" bIns="68575" lIns="68575" spcFirstLastPara="1" rIns="68575" wrap="square" tIns="68575">
            <a:spAutoFit/>
          </a:bodyPr>
          <a:lstStyle/>
          <a:p>
            <a:pPr indent="-247650" lvl="0" marL="254000" marR="0" rtl="0" algn="l">
              <a:spcBef>
                <a:spcPts val="0"/>
              </a:spcBef>
              <a:spcAft>
                <a:spcPts val="0"/>
              </a:spcAft>
              <a:buClr>
                <a:srgbClr val="F8F8F8"/>
              </a:buClr>
              <a:buSzPts val="2100"/>
              <a:buFont typeface="Quattrocento Sans"/>
              <a:buAutoNum type="alphaUcPeriod"/>
            </a:pPr>
            <a:r>
              <a:rPr b="1" lang="en" sz="2100">
                <a:solidFill>
                  <a:srgbClr val="F8F8F8"/>
                </a:solidFill>
                <a:latin typeface="Quattrocento Sans"/>
                <a:ea typeface="Quattrocento Sans"/>
                <a:cs typeface="Quattrocento Sans"/>
                <a:sym typeface="Quattrocento Sans"/>
              </a:rPr>
              <a:t> </a:t>
            </a:r>
            <a:r>
              <a:rPr b="1" lang="en" sz="2100">
                <a:solidFill>
                  <a:srgbClr val="F8F8F8"/>
                </a:solidFill>
                <a:latin typeface="Courier New"/>
                <a:ea typeface="Courier New"/>
                <a:cs typeface="Courier New"/>
                <a:sym typeface="Courier New"/>
              </a:rPr>
              <a:t>one, two, three</a:t>
            </a:r>
            <a:endParaRPr sz="1100"/>
          </a:p>
          <a:p>
            <a:pPr indent="-247650" lvl="0" marL="254000" marR="0" rtl="0" algn="l">
              <a:spcBef>
                <a:spcPts val="0"/>
              </a:spcBef>
              <a:spcAft>
                <a:spcPts val="0"/>
              </a:spcAft>
              <a:buClr>
                <a:srgbClr val="FFFFFF"/>
              </a:buClr>
              <a:buSzPts val="2100"/>
              <a:buFont typeface="Quattrocento Sans"/>
              <a:buAutoNum type="alphaUcPeriod"/>
            </a:pPr>
            <a:r>
              <a:rPr b="1" lang="en" sz="2100">
                <a:solidFill>
                  <a:srgbClr val="FFFFFF"/>
                </a:solidFill>
                <a:latin typeface="Quattrocento Sans"/>
                <a:ea typeface="Quattrocento Sans"/>
                <a:cs typeface="Quattrocento Sans"/>
                <a:sym typeface="Quattrocento Sans"/>
              </a:rPr>
              <a:t> </a:t>
            </a:r>
            <a:r>
              <a:rPr b="1" lang="en" sz="2100">
                <a:solidFill>
                  <a:srgbClr val="FFFFFF"/>
                </a:solidFill>
                <a:latin typeface="Courier New"/>
                <a:ea typeface="Courier New"/>
                <a:cs typeface="Courier New"/>
                <a:sym typeface="Courier New"/>
              </a:rPr>
              <a:t>one, two, three,</a:t>
            </a:r>
            <a:endParaRPr sz="1100"/>
          </a:p>
          <a:p>
            <a:pPr indent="-247650" lvl="0" marL="254000" marR="0" rtl="0" algn="l">
              <a:spcBef>
                <a:spcPts val="0"/>
              </a:spcBef>
              <a:spcAft>
                <a:spcPts val="0"/>
              </a:spcAft>
              <a:buClr>
                <a:srgbClr val="92D050"/>
              </a:buClr>
              <a:buSzPts val="2100"/>
              <a:buFont typeface="Quattrocento Sans"/>
              <a:buAutoNum type="alphaUcPeriod"/>
            </a:pPr>
            <a:r>
              <a:rPr b="1" lang="en" sz="2100">
                <a:solidFill>
                  <a:srgbClr val="92D050"/>
                </a:solidFill>
                <a:latin typeface="Quattrocento Sans"/>
                <a:ea typeface="Quattrocento Sans"/>
                <a:cs typeface="Quattrocento Sans"/>
                <a:sym typeface="Quattrocento Sans"/>
              </a:rPr>
              <a:t> </a:t>
            </a:r>
            <a:r>
              <a:rPr b="1" lang="en" sz="2100">
                <a:solidFill>
                  <a:srgbClr val="92D050"/>
                </a:solidFill>
                <a:latin typeface="Courier New"/>
                <a:ea typeface="Courier New"/>
                <a:cs typeface="Courier New"/>
                <a:sym typeface="Courier New"/>
              </a:rPr>
              <a:t>one,</a:t>
            </a:r>
            <a:endParaRPr b="1" sz="1400">
              <a:solidFill>
                <a:srgbClr val="92D050"/>
              </a:solidFill>
              <a:latin typeface="Courier New"/>
              <a:ea typeface="Courier New"/>
              <a:cs typeface="Courier New"/>
              <a:sym typeface="Courier New"/>
            </a:endParaRPr>
          </a:p>
          <a:p>
            <a:pPr indent="-247650" lvl="0" marL="254000" marR="0" rtl="0" algn="l">
              <a:spcBef>
                <a:spcPts val="0"/>
              </a:spcBef>
              <a:spcAft>
                <a:spcPts val="0"/>
              </a:spcAft>
              <a:buClr>
                <a:srgbClr val="F8F8F8"/>
              </a:buClr>
              <a:buSzPts val="2100"/>
              <a:buFont typeface="Quattrocento Sans"/>
              <a:buAutoNum type="alphaUcPeriod"/>
            </a:pPr>
            <a:r>
              <a:rPr b="1" lang="en" sz="2100">
                <a:solidFill>
                  <a:srgbClr val="F8F8F8"/>
                </a:solidFill>
                <a:latin typeface="Quattrocento Sans"/>
                <a:ea typeface="Quattrocento Sans"/>
                <a:cs typeface="Quattrocento Sans"/>
                <a:sym typeface="Quattrocento Sans"/>
              </a:rPr>
              <a:t> An error is thrown</a:t>
            </a:r>
            <a:endParaRPr sz="1100"/>
          </a:p>
          <a:p>
            <a:pPr indent="-247650" lvl="0" marL="254000" marR="0" rtl="0" algn="l">
              <a:spcBef>
                <a:spcPts val="0"/>
              </a:spcBef>
              <a:spcAft>
                <a:spcPts val="0"/>
              </a:spcAft>
              <a:buClr>
                <a:srgbClr val="F8F8F8"/>
              </a:buClr>
              <a:buSzPts val="2100"/>
              <a:buFont typeface="Quattrocento Sans"/>
              <a:buAutoNum type="alphaUcPeriod"/>
            </a:pPr>
            <a:r>
              <a:rPr b="1" lang="en" sz="2100">
                <a:solidFill>
                  <a:srgbClr val="F8F8F8"/>
                </a:solidFill>
                <a:latin typeface="Quattrocento Sans"/>
                <a:ea typeface="Quattrocento Sans"/>
                <a:cs typeface="Quattrocento Sans"/>
                <a:sym typeface="Quattrocento Sans"/>
              </a:rPr>
              <a:t> None of the above</a:t>
            </a:r>
            <a:endParaRPr sz="1100"/>
          </a:p>
        </p:txBody>
      </p:sp>
      <p:pic>
        <p:nvPicPr>
          <p:cNvPr id="318" name="Google Shape;318;p51"/>
          <p:cNvPicPr preferRelativeResize="0"/>
          <p:nvPr/>
        </p:nvPicPr>
        <p:blipFill rotWithShape="1">
          <a:blip r:embed="rId3">
            <a:alphaModFix/>
          </a:blip>
          <a:srcRect b="13231" l="2019" r="51743" t="34087"/>
          <a:stretch/>
        </p:blipFill>
        <p:spPr>
          <a:xfrm>
            <a:off x="567681" y="1785142"/>
            <a:ext cx="4304977" cy="281272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2"/>
          <p:cNvSpPr txBox="1"/>
          <p:nvPr>
            <p:ph type="title"/>
          </p:nvPr>
        </p:nvSpPr>
        <p:spPr>
          <a:xfrm>
            <a:off x="628650" y="545636"/>
            <a:ext cx="7886700" cy="492111"/>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FFFFFF"/>
              </a:buClr>
              <a:buSzPct val="100000"/>
              <a:buFont typeface="Quattrocento Sans"/>
              <a:buNone/>
            </a:pPr>
            <a:r>
              <a:rPr lang="en"/>
              <a:t>Review Practice Problem 3</a:t>
            </a:r>
            <a:endParaRPr/>
          </a:p>
        </p:txBody>
      </p:sp>
      <p:sp>
        <p:nvSpPr>
          <p:cNvPr id="324" name="Google Shape;324;p52"/>
          <p:cNvSpPr txBox="1"/>
          <p:nvPr/>
        </p:nvSpPr>
        <p:spPr>
          <a:xfrm>
            <a:off x="551051" y="2281142"/>
            <a:ext cx="4146783" cy="1267400"/>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chemeClr val="dk1"/>
              </a:buClr>
              <a:buSzPts val="2100"/>
              <a:buFont typeface="Noto Sans Symbols"/>
              <a:buNone/>
            </a:pPr>
            <a:r>
              <a:rPr b="1" lang="en" sz="2100">
                <a:solidFill>
                  <a:schemeClr val="accent6"/>
                </a:solidFill>
                <a:latin typeface="Quattrocento Sans"/>
                <a:ea typeface="Quattrocento Sans"/>
                <a:cs typeface="Quattrocento Sans"/>
                <a:sym typeface="Quattrocento Sans"/>
              </a:rPr>
              <a:t>Q3. If a node n is the last item in a linked list, what should the next_node attribute in n be assigned to?  </a:t>
            </a:r>
            <a:endParaRPr sz="2100">
              <a:solidFill>
                <a:schemeClr val="accent6"/>
              </a:solidFill>
              <a:latin typeface="Quattrocento Sans"/>
              <a:ea typeface="Quattrocento Sans"/>
              <a:cs typeface="Quattrocento Sans"/>
              <a:sym typeface="Quattrocento Sans"/>
            </a:endParaRPr>
          </a:p>
        </p:txBody>
      </p:sp>
      <p:sp>
        <p:nvSpPr>
          <p:cNvPr id="325" name="Google Shape;325;p52"/>
          <p:cNvSpPr txBox="1"/>
          <p:nvPr/>
        </p:nvSpPr>
        <p:spPr>
          <a:xfrm>
            <a:off x="5389592" y="1972948"/>
            <a:ext cx="3513226" cy="1962053"/>
          </a:xfrm>
          <a:prstGeom prst="rect">
            <a:avLst/>
          </a:prstGeom>
          <a:noFill/>
          <a:ln>
            <a:noFill/>
          </a:ln>
        </p:spPr>
        <p:txBody>
          <a:bodyPr anchorCtr="0" anchor="t" bIns="68575" lIns="68575" spcFirstLastPara="1" rIns="68575" wrap="square" tIns="68575">
            <a:spAutoFit/>
          </a:bodyPr>
          <a:lstStyle/>
          <a:p>
            <a:pPr indent="-247650" lvl="0" marL="254000" marR="0" rtl="0" algn="l">
              <a:spcBef>
                <a:spcPts val="0"/>
              </a:spcBef>
              <a:spcAft>
                <a:spcPts val="0"/>
              </a:spcAft>
              <a:buClr>
                <a:srgbClr val="F8F8F8"/>
              </a:buClr>
              <a:buSzPts val="2100"/>
              <a:buFont typeface="Quattrocento Sans"/>
              <a:buAutoNum type="alphaUcPeriod"/>
            </a:pPr>
            <a:r>
              <a:rPr b="1" lang="en" sz="2100">
                <a:solidFill>
                  <a:srgbClr val="F8F8F8"/>
                </a:solidFill>
                <a:latin typeface="Quattrocento Sans"/>
                <a:ea typeface="Quattrocento Sans"/>
                <a:cs typeface="Quattrocento Sans"/>
                <a:sym typeface="Quattrocento Sans"/>
              </a:rPr>
              <a:t> null</a:t>
            </a:r>
            <a:endParaRPr sz="1100"/>
          </a:p>
          <a:p>
            <a:pPr indent="-247650" lvl="0" marL="254000" marR="0" rtl="0" algn="l">
              <a:spcBef>
                <a:spcPts val="0"/>
              </a:spcBef>
              <a:spcAft>
                <a:spcPts val="0"/>
              </a:spcAft>
              <a:buClr>
                <a:srgbClr val="F8F8F8"/>
              </a:buClr>
              <a:buSzPts val="2100"/>
              <a:buFont typeface="Quattrocento Sans"/>
              <a:buAutoNum type="alphaUcPeriod"/>
            </a:pPr>
            <a:r>
              <a:rPr b="1" lang="en" sz="2100">
                <a:solidFill>
                  <a:srgbClr val="F8F8F8"/>
                </a:solidFill>
                <a:latin typeface="Quattrocento Sans"/>
                <a:ea typeface="Quattrocento Sans"/>
                <a:cs typeface="Quattrocento Sans"/>
                <a:sym typeface="Quattrocento Sans"/>
              </a:rPr>
              <a:t> none</a:t>
            </a:r>
            <a:endParaRPr sz="1100"/>
          </a:p>
          <a:p>
            <a:pPr indent="-247650" lvl="0" marL="254000" marR="0" rtl="0" algn="l">
              <a:spcBef>
                <a:spcPts val="0"/>
              </a:spcBef>
              <a:spcAft>
                <a:spcPts val="0"/>
              </a:spcAft>
              <a:buClr>
                <a:srgbClr val="F8F8F8"/>
              </a:buClr>
              <a:buSzPts val="2100"/>
              <a:buFont typeface="Quattrocento Sans"/>
              <a:buAutoNum type="alphaUcPeriod"/>
            </a:pPr>
            <a:r>
              <a:rPr b="1" lang="en" sz="2100">
                <a:solidFill>
                  <a:srgbClr val="F8F8F8"/>
                </a:solidFill>
                <a:latin typeface="Quattrocento Sans"/>
                <a:ea typeface="Quattrocento Sans"/>
                <a:cs typeface="Quattrocento Sans"/>
                <a:sym typeface="Quattrocento Sans"/>
              </a:rPr>
              <a:t> None</a:t>
            </a:r>
            <a:endParaRPr sz="1100"/>
          </a:p>
          <a:p>
            <a:pPr indent="-247650" lvl="0" marL="254000" marR="0" rtl="0" algn="l">
              <a:spcBef>
                <a:spcPts val="0"/>
              </a:spcBef>
              <a:spcAft>
                <a:spcPts val="0"/>
              </a:spcAft>
              <a:buClr>
                <a:srgbClr val="F8F8F8"/>
              </a:buClr>
              <a:buSzPts val="2100"/>
              <a:buFont typeface="Quattrocento Sans"/>
              <a:buAutoNum type="alphaUcPeriod"/>
            </a:pPr>
            <a:r>
              <a:rPr b="1" lang="en" sz="2100">
                <a:solidFill>
                  <a:srgbClr val="F8F8F8"/>
                </a:solidFill>
                <a:latin typeface="Quattrocento Sans"/>
                <a:ea typeface="Quattrocento Sans"/>
                <a:cs typeface="Quattrocento Sans"/>
                <a:sym typeface="Quattrocento Sans"/>
              </a:rPr>
              <a:t> 0</a:t>
            </a:r>
            <a:endParaRPr sz="1100"/>
          </a:p>
          <a:p>
            <a:pPr indent="-114300" lvl="0" marL="254000" marR="0" rtl="0" algn="l">
              <a:spcBef>
                <a:spcPts val="0"/>
              </a:spcBef>
              <a:spcAft>
                <a:spcPts val="0"/>
              </a:spcAft>
              <a:buClr>
                <a:schemeClr val="dk1"/>
              </a:buClr>
              <a:buSzPts val="2100"/>
              <a:buFont typeface="Quattrocento Sans"/>
              <a:buNone/>
            </a:pPr>
            <a:r>
              <a:t/>
            </a:r>
            <a:endParaRPr sz="2100">
              <a:solidFill>
                <a:srgbClr val="F8F8F8"/>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sz="14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29" name="Shape 329"/>
        <p:cNvGrpSpPr/>
        <p:nvPr/>
      </p:nvGrpSpPr>
      <p:grpSpPr>
        <a:xfrm>
          <a:off x="0" y="0"/>
          <a:ext cx="0" cy="0"/>
          <a:chOff x="0" y="0"/>
          <a:chExt cx="0" cy="0"/>
        </a:xfrm>
      </p:grpSpPr>
      <p:pic>
        <p:nvPicPr>
          <p:cNvPr descr="poll-type-id" id="330" name="Google Shape;330;p53">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331" name="Google Shape;331;p53">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332" name="Google Shape;332;p53"/>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5B5B5B"/>
                </a:solidFill>
                <a:latin typeface="Roboto"/>
                <a:ea typeface="Roboto"/>
                <a:cs typeface="Roboto"/>
                <a:sym typeface="Roboto"/>
              </a:rPr>
              <a:t>If a node n is the last item in a linked list, what should the next_node attribute in n be assigned to?  </a:t>
            </a:r>
            <a:endParaRPr b="1" sz="2400">
              <a:solidFill>
                <a:srgbClr val="5B5B5B"/>
              </a:solidFill>
              <a:latin typeface="Roboto"/>
              <a:ea typeface="Roboto"/>
              <a:cs typeface="Roboto"/>
              <a:sym typeface="Roboto"/>
            </a:endParaRPr>
          </a:p>
        </p:txBody>
      </p:sp>
      <p:sp>
        <p:nvSpPr>
          <p:cNvPr descr="footer-id" id="333" name="Google Shape;333;p53"/>
          <p:cNvSpPr txBox="1"/>
          <p:nvPr/>
        </p:nvSpPr>
        <p:spPr>
          <a:xfrm>
            <a:off x="2590800" y="4381500"/>
            <a:ext cx="62991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5B5B5B"/>
                </a:solidFill>
                <a:latin typeface="Roboto"/>
                <a:ea typeface="Roboto"/>
                <a:cs typeface="Roboto"/>
                <a:sym typeface="Roboto"/>
              </a:rPr>
              <a:t>ⓘ</a:t>
            </a:r>
            <a:r>
              <a:rPr lang="en">
                <a:solidFill>
                  <a:srgbClr val="5B5B5B"/>
                </a:solidFill>
                <a:latin typeface="Roboto"/>
                <a:ea typeface="Roboto"/>
                <a:cs typeface="Roboto"/>
                <a:sym typeface="Roboto"/>
              </a:rPr>
              <a:t> Start presenting to display the poll results on this slide.</a:t>
            </a:r>
            <a:endParaRPr>
              <a:solidFill>
                <a:srgbClr val="5B5B5B"/>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4"/>
          <p:cNvSpPr txBox="1"/>
          <p:nvPr>
            <p:ph type="title"/>
          </p:nvPr>
        </p:nvSpPr>
        <p:spPr>
          <a:xfrm>
            <a:off x="628650" y="545636"/>
            <a:ext cx="7886700" cy="492111"/>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FFFFFF"/>
              </a:buClr>
              <a:buSzPct val="100000"/>
              <a:buFont typeface="Quattrocento Sans"/>
              <a:buNone/>
            </a:pPr>
            <a:r>
              <a:rPr lang="en"/>
              <a:t>Review Practice Problem 3</a:t>
            </a:r>
            <a:endParaRPr/>
          </a:p>
        </p:txBody>
      </p:sp>
      <p:sp>
        <p:nvSpPr>
          <p:cNvPr id="339" name="Google Shape;339;p54"/>
          <p:cNvSpPr txBox="1"/>
          <p:nvPr/>
        </p:nvSpPr>
        <p:spPr>
          <a:xfrm>
            <a:off x="551051" y="2281142"/>
            <a:ext cx="4146783" cy="1267400"/>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chemeClr val="dk1"/>
              </a:buClr>
              <a:buSzPts val="2100"/>
              <a:buFont typeface="Noto Sans Symbols"/>
              <a:buNone/>
            </a:pPr>
            <a:r>
              <a:rPr b="1" lang="en" sz="2100">
                <a:solidFill>
                  <a:schemeClr val="accent6"/>
                </a:solidFill>
                <a:latin typeface="Quattrocento Sans"/>
                <a:ea typeface="Quattrocento Sans"/>
                <a:cs typeface="Quattrocento Sans"/>
                <a:sym typeface="Quattrocento Sans"/>
              </a:rPr>
              <a:t>Q3. If a node n is the last item in a linked list, what should be the value of its next_node attribute?  </a:t>
            </a:r>
            <a:endParaRPr sz="2100">
              <a:solidFill>
                <a:schemeClr val="accent6"/>
              </a:solidFill>
              <a:latin typeface="Quattrocento Sans"/>
              <a:ea typeface="Quattrocento Sans"/>
              <a:cs typeface="Quattrocento Sans"/>
              <a:sym typeface="Quattrocento Sans"/>
            </a:endParaRPr>
          </a:p>
        </p:txBody>
      </p:sp>
      <p:sp>
        <p:nvSpPr>
          <p:cNvPr id="340" name="Google Shape;340;p54"/>
          <p:cNvSpPr txBox="1"/>
          <p:nvPr/>
        </p:nvSpPr>
        <p:spPr>
          <a:xfrm>
            <a:off x="5389592" y="1972948"/>
            <a:ext cx="3513226" cy="1962053"/>
          </a:xfrm>
          <a:prstGeom prst="rect">
            <a:avLst/>
          </a:prstGeom>
          <a:noFill/>
          <a:ln>
            <a:noFill/>
          </a:ln>
        </p:spPr>
        <p:txBody>
          <a:bodyPr anchorCtr="0" anchor="t" bIns="68575" lIns="68575" spcFirstLastPara="1" rIns="68575" wrap="square" tIns="68575">
            <a:spAutoFit/>
          </a:bodyPr>
          <a:lstStyle/>
          <a:p>
            <a:pPr indent="-247650" lvl="0" marL="254000" marR="0" rtl="0" algn="l">
              <a:spcBef>
                <a:spcPts val="0"/>
              </a:spcBef>
              <a:spcAft>
                <a:spcPts val="0"/>
              </a:spcAft>
              <a:buClr>
                <a:srgbClr val="F8F8F8"/>
              </a:buClr>
              <a:buSzPts val="2100"/>
              <a:buFont typeface="Quattrocento Sans"/>
              <a:buAutoNum type="alphaUcPeriod"/>
            </a:pPr>
            <a:r>
              <a:rPr b="1" lang="en" sz="2100">
                <a:solidFill>
                  <a:srgbClr val="F8F8F8"/>
                </a:solidFill>
                <a:latin typeface="Quattrocento Sans"/>
                <a:ea typeface="Quattrocento Sans"/>
                <a:cs typeface="Quattrocento Sans"/>
                <a:sym typeface="Quattrocento Sans"/>
              </a:rPr>
              <a:t> null</a:t>
            </a:r>
            <a:endParaRPr sz="1100"/>
          </a:p>
          <a:p>
            <a:pPr indent="-247650" lvl="0" marL="254000" marR="0" rtl="0" algn="l">
              <a:spcBef>
                <a:spcPts val="0"/>
              </a:spcBef>
              <a:spcAft>
                <a:spcPts val="0"/>
              </a:spcAft>
              <a:buClr>
                <a:srgbClr val="F8F8F8"/>
              </a:buClr>
              <a:buSzPts val="2100"/>
              <a:buFont typeface="Quattrocento Sans"/>
              <a:buAutoNum type="alphaUcPeriod"/>
            </a:pPr>
            <a:r>
              <a:rPr b="1" lang="en" sz="2100">
                <a:solidFill>
                  <a:srgbClr val="F8F8F8"/>
                </a:solidFill>
                <a:latin typeface="Quattrocento Sans"/>
                <a:ea typeface="Quattrocento Sans"/>
                <a:cs typeface="Quattrocento Sans"/>
                <a:sym typeface="Quattrocento Sans"/>
              </a:rPr>
              <a:t> none</a:t>
            </a:r>
            <a:endParaRPr sz="1100"/>
          </a:p>
          <a:p>
            <a:pPr indent="-247650" lvl="0" marL="254000" marR="0" rtl="0" algn="l">
              <a:spcBef>
                <a:spcPts val="0"/>
              </a:spcBef>
              <a:spcAft>
                <a:spcPts val="0"/>
              </a:spcAft>
              <a:buClr>
                <a:srgbClr val="92D050"/>
              </a:buClr>
              <a:buSzPts val="2100"/>
              <a:buFont typeface="Quattrocento Sans"/>
              <a:buAutoNum type="alphaUcPeriod"/>
            </a:pPr>
            <a:r>
              <a:rPr b="1" lang="en" sz="2100">
                <a:solidFill>
                  <a:srgbClr val="92D050"/>
                </a:solidFill>
                <a:latin typeface="Quattrocento Sans"/>
                <a:ea typeface="Quattrocento Sans"/>
                <a:cs typeface="Quattrocento Sans"/>
                <a:sym typeface="Quattrocento Sans"/>
              </a:rPr>
              <a:t> None</a:t>
            </a:r>
            <a:endParaRPr sz="1100"/>
          </a:p>
          <a:p>
            <a:pPr indent="-247650" lvl="0" marL="254000" marR="0" rtl="0" algn="l">
              <a:spcBef>
                <a:spcPts val="0"/>
              </a:spcBef>
              <a:spcAft>
                <a:spcPts val="0"/>
              </a:spcAft>
              <a:buClr>
                <a:srgbClr val="F8F8F8"/>
              </a:buClr>
              <a:buSzPts val="2100"/>
              <a:buFont typeface="Quattrocento Sans"/>
              <a:buAutoNum type="alphaUcPeriod"/>
            </a:pPr>
            <a:r>
              <a:rPr b="1" lang="en" sz="2100">
                <a:solidFill>
                  <a:srgbClr val="F8F8F8"/>
                </a:solidFill>
                <a:latin typeface="Quattrocento Sans"/>
                <a:ea typeface="Quattrocento Sans"/>
                <a:cs typeface="Quattrocento Sans"/>
                <a:sym typeface="Quattrocento Sans"/>
              </a:rPr>
              <a:t> 0</a:t>
            </a:r>
            <a:endParaRPr sz="1100"/>
          </a:p>
          <a:p>
            <a:pPr indent="-114300" lvl="0" marL="254000" marR="0" rtl="0" algn="l">
              <a:spcBef>
                <a:spcPts val="0"/>
              </a:spcBef>
              <a:spcAft>
                <a:spcPts val="0"/>
              </a:spcAft>
              <a:buClr>
                <a:schemeClr val="dk1"/>
              </a:buClr>
              <a:buSzPts val="2100"/>
              <a:buFont typeface="Quattrocento Sans"/>
              <a:buNone/>
            </a:pPr>
            <a:r>
              <a:t/>
            </a:r>
            <a:endParaRPr sz="2100">
              <a:solidFill>
                <a:srgbClr val="F8F8F8"/>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sz="14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5"/>
          <p:cNvSpPr txBox="1"/>
          <p:nvPr>
            <p:ph type="title"/>
          </p:nvPr>
        </p:nvSpPr>
        <p:spPr>
          <a:xfrm>
            <a:off x="628650" y="545636"/>
            <a:ext cx="7886700" cy="492111"/>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FFFFFF"/>
              </a:buClr>
              <a:buSzPct val="100000"/>
              <a:buFont typeface="Quattrocento Sans"/>
              <a:buNone/>
            </a:pPr>
            <a:r>
              <a:rPr lang="en"/>
              <a:t>Review Practice Problem 4</a:t>
            </a:r>
            <a:endParaRPr/>
          </a:p>
        </p:txBody>
      </p:sp>
      <p:sp>
        <p:nvSpPr>
          <p:cNvPr id="346" name="Google Shape;346;p55"/>
          <p:cNvSpPr txBox="1"/>
          <p:nvPr/>
        </p:nvSpPr>
        <p:spPr>
          <a:xfrm>
            <a:off x="551050" y="2306075"/>
            <a:ext cx="4413600" cy="1242600"/>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chemeClr val="dk1"/>
              </a:buClr>
              <a:buSzPts val="2100"/>
              <a:buFont typeface="Noto Sans Symbols"/>
              <a:buNone/>
            </a:pPr>
            <a:r>
              <a:rPr b="1" lang="en" sz="2100">
                <a:solidFill>
                  <a:schemeClr val="accent6"/>
                </a:solidFill>
                <a:latin typeface="Quattrocento Sans"/>
                <a:ea typeface="Quattrocento Sans"/>
                <a:cs typeface="Quattrocento Sans"/>
                <a:sym typeface="Quattrocento Sans"/>
              </a:rPr>
              <a:t>Q4. If a linked list is empty, which of the following statements is true?</a:t>
            </a:r>
            <a:endParaRPr sz="2100">
              <a:solidFill>
                <a:schemeClr val="accent6"/>
              </a:solidFill>
              <a:latin typeface="Quattrocento Sans"/>
              <a:ea typeface="Quattrocento Sans"/>
              <a:cs typeface="Quattrocento Sans"/>
              <a:sym typeface="Quattrocento Sans"/>
            </a:endParaRPr>
          </a:p>
        </p:txBody>
      </p:sp>
      <p:sp>
        <p:nvSpPr>
          <p:cNvPr id="347" name="Google Shape;347;p55"/>
          <p:cNvSpPr txBox="1"/>
          <p:nvPr/>
        </p:nvSpPr>
        <p:spPr>
          <a:xfrm>
            <a:off x="5389592" y="1972948"/>
            <a:ext cx="3513226" cy="1962053"/>
          </a:xfrm>
          <a:prstGeom prst="rect">
            <a:avLst/>
          </a:prstGeom>
          <a:noFill/>
          <a:ln>
            <a:noFill/>
          </a:ln>
        </p:spPr>
        <p:txBody>
          <a:bodyPr anchorCtr="0" anchor="t" bIns="68575" lIns="68575" spcFirstLastPara="1" rIns="68575" wrap="square" tIns="68575">
            <a:spAutoFit/>
          </a:bodyPr>
          <a:lstStyle/>
          <a:p>
            <a:pPr indent="-247650" lvl="0" marL="254000" marR="0" rtl="0" algn="l">
              <a:spcBef>
                <a:spcPts val="0"/>
              </a:spcBef>
              <a:spcAft>
                <a:spcPts val="0"/>
              </a:spcAft>
              <a:buClr>
                <a:srgbClr val="F8F8F8"/>
              </a:buClr>
              <a:buSzPts val="2100"/>
              <a:buFont typeface="Quattrocento Sans"/>
              <a:buAutoNum type="alphaUcPeriod"/>
            </a:pPr>
            <a:r>
              <a:rPr b="1" lang="en" sz="2100">
                <a:solidFill>
                  <a:srgbClr val="F8F8F8"/>
                </a:solidFill>
                <a:latin typeface="Quattrocento Sans"/>
                <a:ea typeface="Quattrocento Sans"/>
                <a:cs typeface="Quattrocento Sans"/>
                <a:sym typeface="Quattrocento Sans"/>
              </a:rPr>
              <a:t> head is None</a:t>
            </a:r>
            <a:endParaRPr sz="1100"/>
          </a:p>
          <a:p>
            <a:pPr indent="-247650" lvl="0" marL="254000" marR="0" rtl="0" algn="l">
              <a:spcBef>
                <a:spcPts val="0"/>
              </a:spcBef>
              <a:spcAft>
                <a:spcPts val="0"/>
              </a:spcAft>
              <a:buClr>
                <a:srgbClr val="F8F8F8"/>
              </a:buClr>
              <a:buSzPts val="2100"/>
              <a:buFont typeface="Quattrocento Sans"/>
              <a:buAutoNum type="alphaUcPeriod"/>
            </a:pPr>
            <a:r>
              <a:rPr b="1" lang="en" sz="2100">
                <a:solidFill>
                  <a:srgbClr val="F8F8F8"/>
                </a:solidFill>
                <a:latin typeface="Quattrocento Sans"/>
                <a:ea typeface="Quattrocento Sans"/>
                <a:cs typeface="Quattrocento Sans"/>
                <a:sym typeface="Quattrocento Sans"/>
              </a:rPr>
              <a:t> tail is 0</a:t>
            </a:r>
            <a:endParaRPr sz="1100"/>
          </a:p>
          <a:p>
            <a:pPr indent="-247650" lvl="0" marL="254000" marR="0" rtl="0" algn="l">
              <a:spcBef>
                <a:spcPts val="0"/>
              </a:spcBef>
              <a:spcAft>
                <a:spcPts val="0"/>
              </a:spcAft>
              <a:buClr>
                <a:srgbClr val="F8F8F8"/>
              </a:buClr>
              <a:buSzPts val="2100"/>
              <a:buFont typeface="Quattrocento Sans"/>
              <a:buAutoNum type="alphaUcPeriod"/>
            </a:pPr>
            <a:r>
              <a:rPr b="1" lang="en" sz="2100">
                <a:solidFill>
                  <a:srgbClr val="F8F8F8"/>
                </a:solidFill>
                <a:latin typeface="Quattrocento Sans"/>
                <a:ea typeface="Quattrocento Sans"/>
                <a:cs typeface="Quattrocento Sans"/>
                <a:sym typeface="Quattrocento Sans"/>
              </a:rPr>
              <a:t> head != tail</a:t>
            </a:r>
            <a:endParaRPr sz="1100"/>
          </a:p>
          <a:p>
            <a:pPr indent="-247650" lvl="0" marL="254000" marR="0" rtl="0" algn="l">
              <a:spcBef>
                <a:spcPts val="0"/>
              </a:spcBef>
              <a:spcAft>
                <a:spcPts val="0"/>
              </a:spcAft>
              <a:buClr>
                <a:srgbClr val="F8F8F8"/>
              </a:buClr>
              <a:buSzPts val="2100"/>
              <a:buFont typeface="Quattrocento Sans"/>
              <a:buAutoNum type="alphaUcPeriod"/>
            </a:pPr>
            <a:r>
              <a:rPr b="1" lang="en" sz="2100">
                <a:solidFill>
                  <a:srgbClr val="F8F8F8"/>
                </a:solidFill>
                <a:latin typeface="Quattrocento Sans"/>
                <a:ea typeface="Quattrocento Sans"/>
                <a:cs typeface="Quattrocento Sans"/>
                <a:sym typeface="Quattrocento Sans"/>
              </a:rPr>
              <a:t> head &lt; tail</a:t>
            </a:r>
            <a:endParaRPr sz="1100"/>
          </a:p>
          <a:p>
            <a:pPr indent="-114300" lvl="0" marL="254000" marR="0" rtl="0" algn="l">
              <a:spcBef>
                <a:spcPts val="0"/>
              </a:spcBef>
              <a:spcAft>
                <a:spcPts val="0"/>
              </a:spcAft>
              <a:buClr>
                <a:schemeClr val="dk1"/>
              </a:buClr>
              <a:buSzPts val="2100"/>
              <a:buFont typeface="Quattrocento Sans"/>
              <a:buNone/>
            </a:pPr>
            <a:r>
              <a:t/>
            </a:r>
            <a:endParaRPr sz="2100">
              <a:solidFill>
                <a:srgbClr val="F8F8F8"/>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sz="14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51" name="Shape 351"/>
        <p:cNvGrpSpPr/>
        <p:nvPr/>
      </p:nvGrpSpPr>
      <p:grpSpPr>
        <a:xfrm>
          <a:off x="0" y="0"/>
          <a:ext cx="0" cy="0"/>
          <a:chOff x="0" y="0"/>
          <a:chExt cx="0" cy="0"/>
        </a:xfrm>
      </p:grpSpPr>
      <p:pic>
        <p:nvPicPr>
          <p:cNvPr descr="poll-type-id" id="352" name="Google Shape;352;p56">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353" name="Google Shape;353;p56">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354" name="Google Shape;354;p56"/>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5B5B5B"/>
                </a:solidFill>
                <a:latin typeface="Roboto"/>
                <a:ea typeface="Roboto"/>
                <a:cs typeface="Roboto"/>
                <a:sym typeface="Roboto"/>
              </a:rPr>
              <a:t>If a linked list is empty, which of the following statements is true?</a:t>
            </a:r>
            <a:endParaRPr b="1" sz="3600">
              <a:solidFill>
                <a:srgbClr val="5B5B5B"/>
              </a:solidFill>
              <a:latin typeface="Roboto"/>
              <a:ea typeface="Roboto"/>
              <a:cs typeface="Roboto"/>
              <a:sym typeface="Roboto"/>
            </a:endParaRPr>
          </a:p>
        </p:txBody>
      </p:sp>
      <p:sp>
        <p:nvSpPr>
          <p:cNvPr descr="footer-id" id="355" name="Google Shape;355;p56"/>
          <p:cNvSpPr txBox="1"/>
          <p:nvPr/>
        </p:nvSpPr>
        <p:spPr>
          <a:xfrm>
            <a:off x="2590800" y="4381500"/>
            <a:ext cx="62991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5B5B5B"/>
                </a:solidFill>
                <a:latin typeface="Roboto"/>
                <a:ea typeface="Roboto"/>
                <a:cs typeface="Roboto"/>
                <a:sym typeface="Roboto"/>
              </a:rPr>
              <a:t>ⓘ</a:t>
            </a:r>
            <a:r>
              <a:rPr lang="en">
                <a:solidFill>
                  <a:srgbClr val="5B5B5B"/>
                </a:solidFill>
                <a:latin typeface="Roboto"/>
                <a:ea typeface="Roboto"/>
                <a:cs typeface="Roboto"/>
                <a:sym typeface="Roboto"/>
              </a:rPr>
              <a:t> Start presenting to display the poll results on this slide.</a:t>
            </a:r>
            <a:endParaRPr>
              <a:solidFill>
                <a:srgbClr val="5B5B5B"/>
              </a:solidFill>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7"/>
          <p:cNvSpPr txBox="1"/>
          <p:nvPr>
            <p:ph type="title"/>
          </p:nvPr>
        </p:nvSpPr>
        <p:spPr>
          <a:xfrm>
            <a:off x="628650" y="545636"/>
            <a:ext cx="7886700" cy="492111"/>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FFFFFF"/>
              </a:buClr>
              <a:buSzPct val="100000"/>
              <a:buFont typeface="Quattrocento Sans"/>
              <a:buNone/>
            </a:pPr>
            <a:r>
              <a:rPr lang="en"/>
              <a:t>Review Practice Problem 4</a:t>
            </a:r>
            <a:endParaRPr/>
          </a:p>
        </p:txBody>
      </p:sp>
      <p:sp>
        <p:nvSpPr>
          <p:cNvPr id="361" name="Google Shape;361;p57"/>
          <p:cNvSpPr txBox="1"/>
          <p:nvPr/>
        </p:nvSpPr>
        <p:spPr>
          <a:xfrm>
            <a:off x="551050" y="2285175"/>
            <a:ext cx="4476300" cy="1263300"/>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chemeClr val="dk1"/>
              </a:buClr>
              <a:buSzPts val="2100"/>
              <a:buFont typeface="Noto Sans Symbols"/>
              <a:buNone/>
            </a:pPr>
            <a:r>
              <a:rPr b="1" lang="en" sz="2100">
                <a:solidFill>
                  <a:schemeClr val="accent6"/>
                </a:solidFill>
                <a:latin typeface="Quattrocento Sans"/>
                <a:ea typeface="Quattrocento Sans"/>
                <a:cs typeface="Quattrocento Sans"/>
                <a:sym typeface="Quattrocento Sans"/>
              </a:rPr>
              <a:t>Q4. If a linked list is empty, which of the following statements is true?</a:t>
            </a:r>
            <a:endParaRPr sz="2100">
              <a:solidFill>
                <a:schemeClr val="accent6"/>
              </a:solidFill>
              <a:latin typeface="Quattrocento Sans"/>
              <a:ea typeface="Quattrocento Sans"/>
              <a:cs typeface="Quattrocento Sans"/>
              <a:sym typeface="Quattrocento Sans"/>
            </a:endParaRPr>
          </a:p>
        </p:txBody>
      </p:sp>
      <p:sp>
        <p:nvSpPr>
          <p:cNvPr id="362" name="Google Shape;362;p57"/>
          <p:cNvSpPr txBox="1"/>
          <p:nvPr/>
        </p:nvSpPr>
        <p:spPr>
          <a:xfrm>
            <a:off x="5389592" y="1972948"/>
            <a:ext cx="3513226" cy="1962053"/>
          </a:xfrm>
          <a:prstGeom prst="rect">
            <a:avLst/>
          </a:prstGeom>
          <a:noFill/>
          <a:ln>
            <a:noFill/>
          </a:ln>
        </p:spPr>
        <p:txBody>
          <a:bodyPr anchorCtr="0" anchor="t" bIns="68575" lIns="68575" spcFirstLastPara="1" rIns="68575" wrap="square" tIns="68575">
            <a:spAutoFit/>
          </a:bodyPr>
          <a:lstStyle/>
          <a:p>
            <a:pPr indent="-247650" lvl="0" marL="254000" marR="0" rtl="0" algn="l">
              <a:spcBef>
                <a:spcPts val="0"/>
              </a:spcBef>
              <a:spcAft>
                <a:spcPts val="0"/>
              </a:spcAft>
              <a:buClr>
                <a:srgbClr val="92D050"/>
              </a:buClr>
              <a:buSzPts val="2100"/>
              <a:buFont typeface="Quattrocento Sans"/>
              <a:buAutoNum type="alphaUcPeriod"/>
            </a:pPr>
            <a:r>
              <a:rPr b="1" lang="en" sz="2100">
                <a:solidFill>
                  <a:srgbClr val="92D050"/>
                </a:solidFill>
                <a:latin typeface="Quattrocento Sans"/>
                <a:ea typeface="Quattrocento Sans"/>
                <a:cs typeface="Quattrocento Sans"/>
                <a:sym typeface="Quattrocento Sans"/>
              </a:rPr>
              <a:t> head is None</a:t>
            </a:r>
            <a:endParaRPr sz="1100"/>
          </a:p>
          <a:p>
            <a:pPr indent="-247650" lvl="0" marL="254000" marR="0" rtl="0" algn="l">
              <a:spcBef>
                <a:spcPts val="0"/>
              </a:spcBef>
              <a:spcAft>
                <a:spcPts val="0"/>
              </a:spcAft>
              <a:buClr>
                <a:srgbClr val="F8F8F8"/>
              </a:buClr>
              <a:buSzPts val="2100"/>
              <a:buFont typeface="Quattrocento Sans"/>
              <a:buAutoNum type="alphaUcPeriod"/>
            </a:pPr>
            <a:r>
              <a:rPr b="1" lang="en" sz="2100">
                <a:solidFill>
                  <a:srgbClr val="F8F8F8"/>
                </a:solidFill>
                <a:latin typeface="Quattrocento Sans"/>
                <a:ea typeface="Quattrocento Sans"/>
                <a:cs typeface="Quattrocento Sans"/>
                <a:sym typeface="Quattrocento Sans"/>
              </a:rPr>
              <a:t> tail is 0</a:t>
            </a:r>
            <a:endParaRPr sz="1100"/>
          </a:p>
          <a:p>
            <a:pPr indent="-247650" lvl="0" marL="254000" marR="0" rtl="0" algn="l">
              <a:spcBef>
                <a:spcPts val="0"/>
              </a:spcBef>
              <a:spcAft>
                <a:spcPts val="0"/>
              </a:spcAft>
              <a:buClr>
                <a:srgbClr val="F8F8F8"/>
              </a:buClr>
              <a:buSzPts val="2100"/>
              <a:buFont typeface="Quattrocento Sans"/>
              <a:buAutoNum type="alphaUcPeriod"/>
            </a:pPr>
            <a:r>
              <a:rPr b="1" lang="en" sz="2100">
                <a:solidFill>
                  <a:srgbClr val="F8F8F8"/>
                </a:solidFill>
                <a:latin typeface="Quattrocento Sans"/>
                <a:ea typeface="Quattrocento Sans"/>
                <a:cs typeface="Quattrocento Sans"/>
                <a:sym typeface="Quattrocento Sans"/>
              </a:rPr>
              <a:t> head != tail</a:t>
            </a:r>
            <a:endParaRPr sz="1100"/>
          </a:p>
          <a:p>
            <a:pPr indent="-247650" lvl="0" marL="254000" marR="0" rtl="0" algn="l">
              <a:spcBef>
                <a:spcPts val="0"/>
              </a:spcBef>
              <a:spcAft>
                <a:spcPts val="0"/>
              </a:spcAft>
              <a:buClr>
                <a:srgbClr val="F8F8F8"/>
              </a:buClr>
              <a:buSzPts val="2100"/>
              <a:buFont typeface="Quattrocento Sans"/>
              <a:buAutoNum type="alphaUcPeriod"/>
            </a:pPr>
            <a:r>
              <a:rPr b="1" lang="en" sz="2100">
                <a:solidFill>
                  <a:srgbClr val="F8F8F8"/>
                </a:solidFill>
                <a:latin typeface="Quattrocento Sans"/>
                <a:ea typeface="Quattrocento Sans"/>
                <a:cs typeface="Quattrocento Sans"/>
                <a:sym typeface="Quattrocento Sans"/>
              </a:rPr>
              <a:t> head &lt; tail</a:t>
            </a:r>
            <a:endParaRPr sz="1100"/>
          </a:p>
          <a:p>
            <a:pPr indent="-114300" lvl="0" marL="254000" marR="0" rtl="0" algn="l">
              <a:spcBef>
                <a:spcPts val="0"/>
              </a:spcBef>
              <a:spcAft>
                <a:spcPts val="0"/>
              </a:spcAft>
              <a:buClr>
                <a:schemeClr val="dk1"/>
              </a:buClr>
              <a:buSzPts val="2100"/>
              <a:buFont typeface="Quattrocento Sans"/>
              <a:buNone/>
            </a:pPr>
            <a:r>
              <a:t/>
            </a:r>
            <a:endParaRPr sz="2100">
              <a:solidFill>
                <a:srgbClr val="F8F8F8"/>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sz="14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8"/>
          <p:cNvSpPr txBox="1"/>
          <p:nvPr>
            <p:ph type="title"/>
          </p:nvPr>
        </p:nvSpPr>
        <p:spPr>
          <a:xfrm>
            <a:off x="628650" y="545636"/>
            <a:ext cx="7886700" cy="492111"/>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FFFFFF"/>
              </a:buClr>
              <a:buSzPct val="100000"/>
              <a:buFont typeface="Quattrocento Sans"/>
              <a:buNone/>
            </a:pPr>
            <a:r>
              <a:rPr lang="en"/>
              <a:t>Review Practice Problem 5</a:t>
            </a:r>
            <a:endParaRPr/>
          </a:p>
        </p:txBody>
      </p:sp>
      <p:sp>
        <p:nvSpPr>
          <p:cNvPr id="368" name="Google Shape;368;p58"/>
          <p:cNvSpPr txBox="1"/>
          <p:nvPr/>
        </p:nvSpPr>
        <p:spPr>
          <a:xfrm>
            <a:off x="787448" y="1254444"/>
            <a:ext cx="7091797" cy="651954"/>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Noto Sans Symbols"/>
              <a:buNone/>
            </a:pPr>
            <a:r>
              <a:rPr b="1" lang="en" sz="1800">
                <a:solidFill>
                  <a:schemeClr val="accent6"/>
                </a:solidFill>
                <a:latin typeface="Quattrocento Sans"/>
                <a:ea typeface="Quattrocento Sans"/>
                <a:cs typeface="Quattrocento Sans"/>
                <a:sym typeface="Quattrocento Sans"/>
              </a:rPr>
              <a:t>Q5. What does the following code output?</a:t>
            </a:r>
            <a:endParaRPr sz="1800">
              <a:solidFill>
                <a:schemeClr val="accent6"/>
              </a:solidFill>
              <a:latin typeface="Quattrocento Sans"/>
              <a:ea typeface="Quattrocento Sans"/>
              <a:cs typeface="Quattrocento Sans"/>
              <a:sym typeface="Quattrocento Sans"/>
            </a:endParaRPr>
          </a:p>
        </p:txBody>
      </p:sp>
      <p:sp>
        <p:nvSpPr>
          <p:cNvPr id="369" name="Google Shape;369;p58"/>
          <p:cNvSpPr txBox="1"/>
          <p:nvPr/>
        </p:nvSpPr>
        <p:spPr>
          <a:xfrm>
            <a:off x="5220387" y="2475488"/>
            <a:ext cx="3355932" cy="1754304"/>
          </a:xfrm>
          <a:prstGeom prst="rect">
            <a:avLst/>
          </a:prstGeom>
          <a:noFill/>
          <a:ln>
            <a:noFill/>
          </a:ln>
        </p:spPr>
        <p:txBody>
          <a:bodyPr anchorCtr="0" anchor="t" bIns="68575" lIns="68575" spcFirstLastPara="1" rIns="68575" wrap="square" tIns="68575">
            <a:spAutoFit/>
          </a:bodyPr>
          <a:lstStyle/>
          <a:p>
            <a:pPr indent="-247650" lvl="0" marL="254000" marR="0" rtl="0" algn="l">
              <a:spcBef>
                <a:spcPts val="0"/>
              </a:spcBef>
              <a:spcAft>
                <a:spcPts val="0"/>
              </a:spcAft>
              <a:buClr>
                <a:srgbClr val="F8F8F8"/>
              </a:buClr>
              <a:buSzPts val="2100"/>
              <a:buFont typeface="Quattrocento Sans"/>
              <a:buAutoNum type="alphaUcPeriod"/>
            </a:pPr>
            <a:r>
              <a:rPr b="1" lang="en" sz="2100">
                <a:solidFill>
                  <a:srgbClr val="F8F8F8"/>
                </a:solidFill>
                <a:latin typeface="Quattrocento Sans"/>
                <a:ea typeface="Quattrocento Sans"/>
                <a:cs typeface="Quattrocento Sans"/>
                <a:sym typeface="Quattrocento Sans"/>
              </a:rPr>
              <a:t> </a:t>
            </a:r>
            <a:r>
              <a:rPr b="1" lang="en" sz="2100">
                <a:solidFill>
                  <a:srgbClr val="F8F8F8"/>
                </a:solidFill>
                <a:latin typeface="Courier New"/>
                <a:ea typeface="Courier New"/>
                <a:cs typeface="Courier New"/>
                <a:sym typeface="Courier New"/>
              </a:rPr>
              <a:t>one, two, three</a:t>
            </a:r>
            <a:endParaRPr sz="1100"/>
          </a:p>
          <a:p>
            <a:pPr indent="-247650" lvl="0" marL="254000" marR="0" rtl="0" algn="l">
              <a:spcBef>
                <a:spcPts val="0"/>
              </a:spcBef>
              <a:spcAft>
                <a:spcPts val="0"/>
              </a:spcAft>
              <a:buClr>
                <a:srgbClr val="FFFFFF"/>
              </a:buClr>
              <a:buSzPts val="2100"/>
              <a:buFont typeface="Quattrocento Sans"/>
              <a:buAutoNum type="alphaUcPeriod"/>
            </a:pPr>
            <a:r>
              <a:rPr b="1" lang="en" sz="2100">
                <a:solidFill>
                  <a:srgbClr val="FFFFFF"/>
                </a:solidFill>
                <a:latin typeface="Quattrocento Sans"/>
                <a:ea typeface="Quattrocento Sans"/>
                <a:cs typeface="Quattrocento Sans"/>
                <a:sym typeface="Quattrocento Sans"/>
              </a:rPr>
              <a:t> </a:t>
            </a:r>
            <a:r>
              <a:rPr b="1" lang="en" sz="2100">
                <a:solidFill>
                  <a:srgbClr val="FFFFFF"/>
                </a:solidFill>
                <a:latin typeface="Courier New"/>
                <a:ea typeface="Courier New"/>
                <a:cs typeface="Courier New"/>
                <a:sym typeface="Courier New"/>
              </a:rPr>
              <a:t>one, two, three,</a:t>
            </a:r>
            <a:endParaRPr sz="1100"/>
          </a:p>
          <a:p>
            <a:pPr indent="-247650" lvl="0" marL="254000" marR="0" rtl="0" algn="l">
              <a:spcBef>
                <a:spcPts val="0"/>
              </a:spcBef>
              <a:spcAft>
                <a:spcPts val="0"/>
              </a:spcAft>
              <a:buClr>
                <a:srgbClr val="F8F8F8"/>
              </a:buClr>
              <a:buSzPts val="2100"/>
              <a:buFont typeface="Quattrocento Sans"/>
              <a:buAutoNum type="alphaUcPeriod"/>
            </a:pPr>
            <a:r>
              <a:rPr b="1" lang="en" sz="2100">
                <a:solidFill>
                  <a:srgbClr val="F8F8F8"/>
                </a:solidFill>
                <a:latin typeface="Quattrocento Sans"/>
                <a:ea typeface="Quattrocento Sans"/>
                <a:cs typeface="Quattrocento Sans"/>
                <a:sym typeface="Quattrocento Sans"/>
              </a:rPr>
              <a:t> </a:t>
            </a:r>
            <a:r>
              <a:rPr b="1" lang="en" sz="2100">
                <a:solidFill>
                  <a:srgbClr val="F8F8F8"/>
                </a:solidFill>
                <a:latin typeface="Courier New"/>
                <a:ea typeface="Courier New"/>
                <a:cs typeface="Courier New"/>
                <a:sym typeface="Courier New"/>
              </a:rPr>
              <a:t>one,</a:t>
            </a:r>
            <a:endParaRPr b="1" sz="1400">
              <a:solidFill>
                <a:srgbClr val="F8F8F8"/>
              </a:solidFill>
              <a:latin typeface="Courier New"/>
              <a:ea typeface="Courier New"/>
              <a:cs typeface="Courier New"/>
              <a:sym typeface="Courier New"/>
            </a:endParaRPr>
          </a:p>
          <a:p>
            <a:pPr indent="-247650" lvl="0" marL="254000" marR="0" rtl="0" algn="l">
              <a:spcBef>
                <a:spcPts val="0"/>
              </a:spcBef>
              <a:spcAft>
                <a:spcPts val="0"/>
              </a:spcAft>
              <a:buClr>
                <a:srgbClr val="F8F8F8"/>
              </a:buClr>
              <a:buSzPts val="2100"/>
              <a:buFont typeface="Quattrocento Sans"/>
              <a:buAutoNum type="alphaUcPeriod"/>
            </a:pPr>
            <a:r>
              <a:rPr b="1" lang="en" sz="2100">
                <a:solidFill>
                  <a:srgbClr val="F8F8F8"/>
                </a:solidFill>
                <a:latin typeface="Quattrocento Sans"/>
                <a:ea typeface="Quattrocento Sans"/>
                <a:cs typeface="Quattrocento Sans"/>
                <a:sym typeface="Quattrocento Sans"/>
              </a:rPr>
              <a:t> An error is thrown</a:t>
            </a:r>
            <a:endParaRPr sz="1100"/>
          </a:p>
          <a:p>
            <a:pPr indent="-247650" lvl="0" marL="254000" marR="0" rtl="0" algn="l">
              <a:spcBef>
                <a:spcPts val="0"/>
              </a:spcBef>
              <a:spcAft>
                <a:spcPts val="0"/>
              </a:spcAft>
              <a:buClr>
                <a:srgbClr val="F8F8F8"/>
              </a:buClr>
              <a:buSzPts val="2100"/>
              <a:buFont typeface="Quattrocento Sans"/>
              <a:buAutoNum type="alphaUcPeriod"/>
            </a:pPr>
            <a:r>
              <a:rPr b="1" lang="en" sz="2100">
                <a:solidFill>
                  <a:srgbClr val="F8F8F8"/>
                </a:solidFill>
                <a:latin typeface="Quattrocento Sans"/>
                <a:ea typeface="Quattrocento Sans"/>
                <a:cs typeface="Quattrocento Sans"/>
                <a:sym typeface="Quattrocento Sans"/>
              </a:rPr>
              <a:t> None of the above</a:t>
            </a:r>
            <a:endParaRPr sz="1100"/>
          </a:p>
        </p:txBody>
      </p:sp>
      <p:pic>
        <p:nvPicPr>
          <p:cNvPr id="370" name="Google Shape;370;p58"/>
          <p:cNvPicPr preferRelativeResize="0"/>
          <p:nvPr/>
        </p:nvPicPr>
        <p:blipFill rotWithShape="1">
          <a:blip r:embed="rId3">
            <a:alphaModFix/>
          </a:blip>
          <a:srcRect b="14372" l="1651" r="51743" t="35719"/>
          <a:stretch/>
        </p:blipFill>
        <p:spPr>
          <a:xfrm>
            <a:off x="567681" y="1976997"/>
            <a:ext cx="4103640" cy="252021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3"/>
          <p:cNvSpPr txBox="1"/>
          <p:nvPr>
            <p:ph type="title"/>
          </p:nvPr>
        </p:nvSpPr>
        <p:spPr>
          <a:xfrm>
            <a:off x="628650" y="545636"/>
            <a:ext cx="7886700" cy="492111"/>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444445"/>
              </a:buClr>
              <a:buSzPct val="100000"/>
              <a:buFont typeface="Quattrocento Sans"/>
              <a:buNone/>
            </a:pPr>
            <a:r>
              <a:rPr lang="en"/>
              <a:t>Learning Objectives</a:t>
            </a:r>
            <a:endParaRPr/>
          </a:p>
        </p:txBody>
      </p:sp>
      <p:sp>
        <p:nvSpPr>
          <p:cNvPr id="103" name="Google Shape;103;p23"/>
          <p:cNvSpPr txBox="1"/>
          <p:nvPr>
            <p:ph idx="1" type="body"/>
          </p:nvPr>
        </p:nvSpPr>
        <p:spPr>
          <a:xfrm>
            <a:off x="628650" y="1365200"/>
            <a:ext cx="8444700" cy="3630600"/>
          </a:xfrm>
          <a:prstGeom prst="rect">
            <a:avLst/>
          </a:prstGeom>
          <a:noFill/>
          <a:ln>
            <a:noFill/>
          </a:ln>
        </p:spPr>
        <p:txBody>
          <a:bodyPr anchorCtr="0" anchor="t" bIns="34275" lIns="68575" spcFirstLastPara="1" rIns="68575" wrap="square" tIns="34275">
            <a:normAutofit lnSpcReduction="10000"/>
          </a:bodyPr>
          <a:lstStyle/>
          <a:p>
            <a:pPr indent="0" lvl="0" marL="0" rtl="0" algn="l">
              <a:spcBef>
                <a:spcPts val="800"/>
              </a:spcBef>
              <a:spcAft>
                <a:spcPts val="0"/>
              </a:spcAft>
              <a:buClr>
                <a:schemeClr val="lt1"/>
              </a:buClr>
              <a:buSzPts val="1100"/>
              <a:buFont typeface="Arial"/>
              <a:buNone/>
            </a:pPr>
            <a:r>
              <a:rPr lang="en" sz="2200">
                <a:solidFill>
                  <a:schemeClr val="dk1"/>
                </a:solidFill>
              </a:rPr>
              <a:t>After this tutorial, learners should be able to:</a:t>
            </a:r>
            <a:endParaRPr sz="2200">
              <a:solidFill>
                <a:schemeClr val="dk1"/>
              </a:solidFill>
            </a:endParaRPr>
          </a:p>
          <a:p>
            <a:pPr indent="-368300" lvl="0" marL="457200" rtl="0" algn="l">
              <a:spcBef>
                <a:spcPts val="800"/>
              </a:spcBef>
              <a:spcAft>
                <a:spcPts val="0"/>
              </a:spcAft>
              <a:buSzPts val="2200"/>
              <a:buChar char="-"/>
            </a:pPr>
            <a:r>
              <a:rPr lang="en" sz="2200">
                <a:solidFill>
                  <a:schemeClr val="dk1"/>
                </a:solidFill>
              </a:rPr>
              <a:t>recognize / describe / create  Python classes</a:t>
            </a:r>
            <a:endParaRPr sz="2200">
              <a:solidFill>
                <a:schemeClr val="dk1"/>
              </a:solidFill>
            </a:endParaRPr>
          </a:p>
          <a:p>
            <a:pPr indent="-368300" lvl="1" marL="914400" rtl="0" algn="l">
              <a:spcBef>
                <a:spcPts val="0"/>
              </a:spcBef>
              <a:spcAft>
                <a:spcPts val="0"/>
              </a:spcAft>
              <a:buClr>
                <a:schemeClr val="dk1"/>
              </a:buClr>
              <a:buSzPts val="2200"/>
              <a:buChar char="-"/>
            </a:pPr>
            <a:r>
              <a:rPr lang="en" sz="2200">
                <a:solidFill>
                  <a:schemeClr val="dk1"/>
                </a:solidFill>
              </a:rPr>
              <a:t>recognize / describe / create data attributes</a:t>
            </a:r>
            <a:endParaRPr sz="2200">
              <a:solidFill>
                <a:schemeClr val="dk1"/>
              </a:solidFill>
            </a:endParaRPr>
          </a:p>
          <a:p>
            <a:pPr indent="-368300" lvl="2" marL="1371600" rtl="0" algn="l">
              <a:spcBef>
                <a:spcPts val="0"/>
              </a:spcBef>
              <a:spcAft>
                <a:spcPts val="0"/>
              </a:spcAft>
              <a:buClr>
                <a:schemeClr val="dk1"/>
              </a:buClr>
              <a:buSzPts val="2200"/>
              <a:buChar char="-"/>
            </a:pPr>
            <a:r>
              <a:rPr lang="en" sz="2200">
                <a:solidFill>
                  <a:schemeClr val="dk1"/>
                </a:solidFill>
              </a:rPr>
              <a:t>recognize / describe / create class data attributes</a:t>
            </a:r>
            <a:endParaRPr sz="2200">
              <a:solidFill>
                <a:schemeClr val="dk1"/>
              </a:solidFill>
            </a:endParaRPr>
          </a:p>
          <a:p>
            <a:pPr indent="-368300" lvl="2" marL="1371600" rtl="0" algn="l">
              <a:spcBef>
                <a:spcPts val="0"/>
              </a:spcBef>
              <a:spcAft>
                <a:spcPts val="0"/>
              </a:spcAft>
              <a:buClr>
                <a:schemeClr val="dk1"/>
              </a:buClr>
              <a:buSzPts val="2200"/>
              <a:buChar char="-"/>
            </a:pPr>
            <a:r>
              <a:rPr lang="en" sz="2200">
                <a:solidFill>
                  <a:schemeClr val="dk1"/>
                </a:solidFill>
              </a:rPr>
              <a:t>recognize / describe / create instance data attributes</a:t>
            </a:r>
            <a:endParaRPr sz="2200">
              <a:solidFill>
                <a:schemeClr val="dk1"/>
              </a:solidFill>
            </a:endParaRPr>
          </a:p>
          <a:p>
            <a:pPr indent="-368300" lvl="1" marL="914400" rtl="0" algn="l">
              <a:spcBef>
                <a:spcPts val="0"/>
              </a:spcBef>
              <a:spcAft>
                <a:spcPts val="0"/>
              </a:spcAft>
              <a:buClr>
                <a:schemeClr val="dk1"/>
              </a:buClr>
              <a:buSzPts val="2200"/>
              <a:buChar char="-"/>
            </a:pPr>
            <a:r>
              <a:rPr lang="en" sz="2200">
                <a:solidFill>
                  <a:schemeClr val="dk1"/>
                </a:solidFill>
              </a:rPr>
              <a:t>recognize / describe / create methods</a:t>
            </a:r>
            <a:endParaRPr sz="2200">
              <a:solidFill>
                <a:schemeClr val="dk1"/>
              </a:solidFill>
            </a:endParaRPr>
          </a:p>
          <a:p>
            <a:pPr indent="-368300" lvl="2" marL="1371600" rtl="0" algn="l">
              <a:spcBef>
                <a:spcPts val="0"/>
              </a:spcBef>
              <a:spcAft>
                <a:spcPts val="0"/>
              </a:spcAft>
              <a:buClr>
                <a:schemeClr val="dk1"/>
              </a:buClr>
              <a:buSzPts val="2200"/>
              <a:buChar char="-"/>
            </a:pPr>
            <a:r>
              <a:rPr lang="en" sz="2200">
                <a:solidFill>
                  <a:schemeClr val="dk1"/>
                </a:solidFill>
              </a:rPr>
              <a:t>recognize / describe / create class initializers (__init__)</a:t>
            </a:r>
            <a:endParaRPr sz="2200">
              <a:solidFill>
                <a:schemeClr val="dk1"/>
              </a:solidFill>
            </a:endParaRPr>
          </a:p>
          <a:p>
            <a:pPr indent="-368300" lvl="2" marL="1371600" rtl="0" algn="l">
              <a:spcBef>
                <a:spcPts val="0"/>
              </a:spcBef>
              <a:spcAft>
                <a:spcPts val="0"/>
              </a:spcAft>
              <a:buClr>
                <a:schemeClr val="dk1"/>
              </a:buClr>
              <a:buSzPts val="2200"/>
              <a:buChar char="-"/>
            </a:pPr>
            <a:r>
              <a:rPr lang="en" sz="2200">
                <a:solidFill>
                  <a:schemeClr val="dk1"/>
                </a:solidFill>
              </a:rPr>
              <a:t>recognize / describe / create non-initializer methods</a:t>
            </a:r>
            <a:endParaRPr sz="2200">
              <a:solidFill>
                <a:schemeClr val="dk1"/>
              </a:solidFill>
            </a:endParaRPr>
          </a:p>
          <a:p>
            <a:pPr indent="-368300" lvl="0" marL="457200" rtl="0" algn="l">
              <a:spcBef>
                <a:spcPts val="0"/>
              </a:spcBef>
              <a:spcAft>
                <a:spcPts val="0"/>
              </a:spcAft>
              <a:buSzPts val="2200"/>
              <a:buChar char="-"/>
            </a:pPr>
            <a:r>
              <a:rPr lang="en" sz="2200">
                <a:solidFill>
                  <a:schemeClr val="dk1"/>
                </a:solidFill>
              </a:rPr>
              <a:t>recognize / describe / create  Python objects</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call methods  on class / class instance objects</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recognize / describe / create linked data structures</a:t>
            </a:r>
            <a:endParaRPr sz="2200">
              <a:solidFill>
                <a:schemeClr val="dk1"/>
              </a:solidFill>
            </a:endParaRPr>
          </a:p>
          <a:p>
            <a:pPr indent="-38100" lvl="0" marL="177800" rtl="0" algn="l">
              <a:lnSpc>
                <a:spcPct val="90000"/>
              </a:lnSpc>
              <a:spcBef>
                <a:spcPts val="0"/>
              </a:spcBef>
              <a:spcAft>
                <a:spcPts val="0"/>
              </a:spcAft>
              <a:buSzPts val="21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74" name="Shape 374"/>
        <p:cNvGrpSpPr/>
        <p:nvPr/>
      </p:nvGrpSpPr>
      <p:grpSpPr>
        <a:xfrm>
          <a:off x="0" y="0"/>
          <a:ext cx="0" cy="0"/>
          <a:chOff x="0" y="0"/>
          <a:chExt cx="0" cy="0"/>
        </a:xfrm>
      </p:grpSpPr>
      <p:pic>
        <p:nvPicPr>
          <p:cNvPr descr="poll-type-id" id="375" name="Google Shape;375;p59">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376" name="Google Shape;376;p59">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377" name="Google Shape;377;p59"/>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5B5B5B"/>
                </a:solidFill>
                <a:latin typeface="Roboto"/>
                <a:ea typeface="Roboto"/>
                <a:cs typeface="Roboto"/>
                <a:sym typeface="Roboto"/>
              </a:rPr>
              <a:t>What does the following code output?</a:t>
            </a:r>
            <a:endParaRPr b="1" sz="3600">
              <a:solidFill>
                <a:srgbClr val="5B5B5B"/>
              </a:solidFill>
              <a:latin typeface="Roboto"/>
              <a:ea typeface="Roboto"/>
              <a:cs typeface="Roboto"/>
              <a:sym typeface="Roboto"/>
            </a:endParaRPr>
          </a:p>
        </p:txBody>
      </p:sp>
      <p:sp>
        <p:nvSpPr>
          <p:cNvPr descr="footer-id" id="378" name="Google Shape;378;p59"/>
          <p:cNvSpPr txBox="1"/>
          <p:nvPr/>
        </p:nvSpPr>
        <p:spPr>
          <a:xfrm>
            <a:off x="2590800" y="4381500"/>
            <a:ext cx="62991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5B5B5B"/>
                </a:solidFill>
                <a:latin typeface="Roboto"/>
                <a:ea typeface="Roboto"/>
                <a:cs typeface="Roboto"/>
                <a:sym typeface="Roboto"/>
              </a:rPr>
              <a:t>ⓘ</a:t>
            </a:r>
            <a:r>
              <a:rPr lang="en">
                <a:solidFill>
                  <a:srgbClr val="5B5B5B"/>
                </a:solidFill>
                <a:latin typeface="Roboto"/>
                <a:ea typeface="Roboto"/>
                <a:cs typeface="Roboto"/>
                <a:sym typeface="Roboto"/>
              </a:rPr>
              <a:t> Start presenting to display the poll results on this slide.</a:t>
            </a:r>
            <a:endParaRPr>
              <a:solidFill>
                <a:srgbClr val="5B5B5B"/>
              </a:solidFill>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60"/>
          <p:cNvSpPr txBox="1"/>
          <p:nvPr>
            <p:ph type="title"/>
          </p:nvPr>
        </p:nvSpPr>
        <p:spPr>
          <a:xfrm>
            <a:off x="628650" y="545636"/>
            <a:ext cx="7886700" cy="492111"/>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FFFFFF"/>
              </a:buClr>
              <a:buSzPct val="100000"/>
              <a:buFont typeface="Quattrocento Sans"/>
              <a:buNone/>
            </a:pPr>
            <a:r>
              <a:rPr lang="en"/>
              <a:t>Review Practice Problem 5</a:t>
            </a:r>
            <a:endParaRPr/>
          </a:p>
        </p:txBody>
      </p:sp>
      <p:sp>
        <p:nvSpPr>
          <p:cNvPr id="384" name="Google Shape;384;p60"/>
          <p:cNvSpPr txBox="1"/>
          <p:nvPr/>
        </p:nvSpPr>
        <p:spPr>
          <a:xfrm>
            <a:off x="787448" y="1254444"/>
            <a:ext cx="7091797" cy="651954"/>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Noto Sans Symbols"/>
              <a:buNone/>
            </a:pPr>
            <a:r>
              <a:rPr b="1" lang="en" sz="1800">
                <a:solidFill>
                  <a:schemeClr val="accent6"/>
                </a:solidFill>
                <a:latin typeface="Quattrocento Sans"/>
                <a:ea typeface="Quattrocento Sans"/>
                <a:cs typeface="Quattrocento Sans"/>
                <a:sym typeface="Quattrocento Sans"/>
              </a:rPr>
              <a:t>Q5. What does the following code output?</a:t>
            </a:r>
            <a:endParaRPr sz="1800">
              <a:solidFill>
                <a:schemeClr val="accent6"/>
              </a:solidFill>
              <a:latin typeface="Quattrocento Sans"/>
              <a:ea typeface="Quattrocento Sans"/>
              <a:cs typeface="Quattrocento Sans"/>
              <a:sym typeface="Quattrocento Sans"/>
            </a:endParaRPr>
          </a:p>
        </p:txBody>
      </p:sp>
      <p:sp>
        <p:nvSpPr>
          <p:cNvPr id="385" name="Google Shape;385;p60"/>
          <p:cNvSpPr txBox="1"/>
          <p:nvPr/>
        </p:nvSpPr>
        <p:spPr>
          <a:xfrm>
            <a:off x="5220387" y="2475488"/>
            <a:ext cx="3355932" cy="1754304"/>
          </a:xfrm>
          <a:prstGeom prst="rect">
            <a:avLst/>
          </a:prstGeom>
          <a:noFill/>
          <a:ln>
            <a:noFill/>
          </a:ln>
        </p:spPr>
        <p:txBody>
          <a:bodyPr anchorCtr="0" anchor="t" bIns="68575" lIns="68575" spcFirstLastPara="1" rIns="68575" wrap="square" tIns="68575">
            <a:spAutoFit/>
          </a:bodyPr>
          <a:lstStyle/>
          <a:p>
            <a:pPr indent="-247650" lvl="0" marL="254000" marR="0" rtl="0" algn="l">
              <a:spcBef>
                <a:spcPts val="0"/>
              </a:spcBef>
              <a:spcAft>
                <a:spcPts val="0"/>
              </a:spcAft>
              <a:buClr>
                <a:srgbClr val="F8F8F8"/>
              </a:buClr>
              <a:buSzPts val="2100"/>
              <a:buFont typeface="Quattrocento Sans"/>
              <a:buAutoNum type="alphaUcPeriod"/>
            </a:pPr>
            <a:r>
              <a:rPr b="1" lang="en" sz="2100">
                <a:solidFill>
                  <a:srgbClr val="F8F8F8"/>
                </a:solidFill>
                <a:latin typeface="Quattrocento Sans"/>
                <a:ea typeface="Quattrocento Sans"/>
                <a:cs typeface="Quattrocento Sans"/>
                <a:sym typeface="Quattrocento Sans"/>
              </a:rPr>
              <a:t> </a:t>
            </a:r>
            <a:r>
              <a:rPr b="1" lang="en" sz="2100">
                <a:solidFill>
                  <a:srgbClr val="F8F8F8"/>
                </a:solidFill>
                <a:latin typeface="Courier New"/>
                <a:ea typeface="Courier New"/>
                <a:cs typeface="Courier New"/>
                <a:sym typeface="Courier New"/>
              </a:rPr>
              <a:t>one, two, three</a:t>
            </a:r>
            <a:endParaRPr sz="1100"/>
          </a:p>
          <a:p>
            <a:pPr indent="-247650" lvl="0" marL="254000" marR="0" rtl="0" algn="l">
              <a:spcBef>
                <a:spcPts val="0"/>
              </a:spcBef>
              <a:spcAft>
                <a:spcPts val="0"/>
              </a:spcAft>
              <a:buClr>
                <a:srgbClr val="FFFFFF"/>
              </a:buClr>
              <a:buSzPts val="2100"/>
              <a:buFont typeface="Quattrocento Sans"/>
              <a:buAutoNum type="alphaUcPeriod"/>
            </a:pPr>
            <a:r>
              <a:rPr b="1" lang="en" sz="2100">
                <a:solidFill>
                  <a:srgbClr val="FFFFFF"/>
                </a:solidFill>
                <a:latin typeface="Quattrocento Sans"/>
                <a:ea typeface="Quattrocento Sans"/>
                <a:cs typeface="Quattrocento Sans"/>
                <a:sym typeface="Quattrocento Sans"/>
              </a:rPr>
              <a:t> </a:t>
            </a:r>
            <a:r>
              <a:rPr b="1" lang="en" sz="2100">
                <a:solidFill>
                  <a:srgbClr val="FFFFFF"/>
                </a:solidFill>
                <a:latin typeface="Courier New"/>
                <a:ea typeface="Courier New"/>
                <a:cs typeface="Courier New"/>
                <a:sym typeface="Courier New"/>
              </a:rPr>
              <a:t>one, two, three,</a:t>
            </a:r>
            <a:endParaRPr sz="1100"/>
          </a:p>
          <a:p>
            <a:pPr indent="-247650" lvl="0" marL="254000" marR="0" rtl="0" algn="l">
              <a:spcBef>
                <a:spcPts val="0"/>
              </a:spcBef>
              <a:spcAft>
                <a:spcPts val="0"/>
              </a:spcAft>
              <a:buClr>
                <a:srgbClr val="F8F8F8"/>
              </a:buClr>
              <a:buSzPts val="2100"/>
              <a:buFont typeface="Quattrocento Sans"/>
              <a:buAutoNum type="alphaUcPeriod"/>
            </a:pPr>
            <a:r>
              <a:rPr b="1" lang="en" sz="2100">
                <a:solidFill>
                  <a:srgbClr val="F8F8F8"/>
                </a:solidFill>
                <a:latin typeface="Quattrocento Sans"/>
                <a:ea typeface="Quattrocento Sans"/>
                <a:cs typeface="Quattrocento Sans"/>
                <a:sym typeface="Quattrocento Sans"/>
              </a:rPr>
              <a:t> </a:t>
            </a:r>
            <a:r>
              <a:rPr b="1" lang="en" sz="2100">
                <a:solidFill>
                  <a:srgbClr val="F8F8F8"/>
                </a:solidFill>
                <a:latin typeface="Courier New"/>
                <a:ea typeface="Courier New"/>
                <a:cs typeface="Courier New"/>
                <a:sym typeface="Courier New"/>
              </a:rPr>
              <a:t>one,</a:t>
            </a:r>
            <a:endParaRPr b="1" sz="1400">
              <a:solidFill>
                <a:srgbClr val="F8F8F8"/>
              </a:solidFill>
              <a:latin typeface="Courier New"/>
              <a:ea typeface="Courier New"/>
              <a:cs typeface="Courier New"/>
              <a:sym typeface="Courier New"/>
            </a:endParaRPr>
          </a:p>
          <a:p>
            <a:pPr indent="-247650" lvl="0" marL="254000" marR="0" rtl="0" algn="l">
              <a:spcBef>
                <a:spcPts val="0"/>
              </a:spcBef>
              <a:spcAft>
                <a:spcPts val="0"/>
              </a:spcAft>
              <a:buClr>
                <a:srgbClr val="F8F8F8"/>
              </a:buClr>
              <a:buSzPts val="2100"/>
              <a:buFont typeface="Quattrocento Sans"/>
              <a:buAutoNum type="alphaUcPeriod"/>
            </a:pPr>
            <a:r>
              <a:rPr b="1" lang="en" sz="2100">
                <a:solidFill>
                  <a:srgbClr val="F8F8F8"/>
                </a:solidFill>
                <a:latin typeface="Quattrocento Sans"/>
                <a:ea typeface="Quattrocento Sans"/>
                <a:cs typeface="Quattrocento Sans"/>
                <a:sym typeface="Quattrocento Sans"/>
              </a:rPr>
              <a:t> An error is thrown</a:t>
            </a:r>
            <a:endParaRPr sz="1100"/>
          </a:p>
          <a:p>
            <a:pPr indent="-247650" lvl="0" marL="254000" marR="0" rtl="0" algn="l">
              <a:spcBef>
                <a:spcPts val="0"/>
              </a:spcBef>
              <a:spcAft>
                <a:spcPts val="0"/>
              </a:spcAft>
              <a:buClr>
                <a:srgbClr val="92D050"/>
              </a:buClr>
              <a:buSzPts val="2100"/>
              <a:buFont typeface="Quattrocento Sans"/>
              <a:buAutoNum type="alphaUcPeriod"/>
            </a:pPr>
            <a:r>
              <a:rPr b="1" lang="en" sz="2100">
                <a:solidFill>
                  <a:srgbClr val="92D050"/>
                </a:solidFill>
                <a:latin typeface="Quattrocento Sans"/>
                <a:ea typeface="Quattrocento Sans"/>
                <a:cs typeface="Quattrocento Sans"/>
                <a:sym typeface="Quattrocento Sans"/>
              </a:rPr>
              <a:t> None of the above</a:t>
            </a:r>
            <a:endParaRPr sz="1100"/>
          </a:p>
        </p:txBody>
      </p:sp>
      <p:pic>
        <p:nvPicPr>
          <p:cNvPr id="386" name="Google Shape;386;p60"/>
          <p:cNvPicPr preferRelativeResize="0"/>
          <p:nvPr/>
        </p:nvPicPr>
        <p:blipFill rotWithShape="1">
          <a:blip r:embed="rId3">
            <a:alphaModFix/>
          </a:blip>
          <a:srcRect b="14372" l="1651" r="51743" t="35719"/>
          <a:stretch/>
        </p:blipFill>
        <p:spPr>
          <a:xfrm>
            <a:off x="567681" y="1976997"/>
            <a:ext cx="4103640" cy="2520212"/>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1"/>
          <p:cNvSpPr txBox="1"/>
          <p:nvPr>
            <p:ph type="title"/>
          </p:nvPr>
        </p:nvSpPr>
        <p:spPr>
          <a:xfrm>
            <a:off x="628650" y="545636"/>
            <a:ext cx="7886700" cy="492111"/>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FFFFFF"/>
              </a:buClr>
              <a:buSzPct val="100000"/>
              <a:buFont typeface="Quattrocento Sans"/>
              <a:buNone/>
            </a:pPr>
            <a:r>
              <a:rPr lang="en" sz="3300"/>
              <a:t>Coding Question 1</a:t>
            </a:r>
            <a:endParaRPr/>
          </a:p>
        </p:txBody>
      </p:sp>
      <p:sp>
        <p:nvSpPr>
          <p:cNvPr id="392" name="Google Shape;392;p61"/>
          <p:cNvSpPr txBox="1"/>
          <p:nvPr>
            <p:ph idx="1" type="body"/>
          </p:nvPr>
        </p:nvSpPr>
        <p:spPr>
          <a:xfrm>
            <a:off x="314588" y="1275996"/>
            <a:ext cx="8200763" cy="3665363"/>
          </a:xfrm>
          <a:prstGeom prst="rect">
            <a:avLst/>
          </a:prstGeom>
          <a:noFill/>
          <a:ln>
            <a:noFill/>
          </a:ln>
        </p:spPr>
        <p:txBody>
          <a:bodyPr anchorCtr="0" anchor="t" bIns="34275" lIns="68575" spcFirstLastPara="1" rIns="68575" wrap="square" tIns="34275">
            <a:normAutofit/>
          </a:bodyPr>
          <a:lstStyle/>
          <a:p>
            <a:pPr indent="-342900" lvl="0" marL="342900" rtl="0" algn="l">
              <a:lnSpc>
                <a:spcPct val="115000"/>
              </a:lnSpc>
              <a:spcBef>
                <a:spcPts val="0"/>
              </a:spcBef>
              <a:spcAft>
                <a:spcPts val="0"/>
              </a:spcAft>
              <a:buClr>
                <a:schemeClr val="accent6"/>
              </a:buClr>
              <a:buSzPts val="2200"/>
              <a:buFont typeface="Quattrocento Sans"/>
              <a:buAutoNum type="arabicParenR"/>
            </a:pPr>
            <a:r>
              <a:rPr lang="en" sz="2200"/>
              <a:t>Let’s work together to create a linked list of the items you ate as meals yesterday (eg, your breakfast, lunch and dinner). </a:t>
            </a:r>
            <a:endParaRPr sz="2200"/>
          </a:p>
          <a:p>
            <a:pPr indent="-203200" lvl="0" marL="342900" rtl="0" algn="l">
              <a:lnSpc>
                <a:spcPct val="115000"/>
              </a:lnSpc>
              <a:spcBef>
                <a:spcPts val="0"/>
              </a:spcBef>
              <a:spcAft>
                <a:spcPts val="0"/>
              </a:spcAft>
              <a:buClr>
                <a:srgbClr val="FFFFFF"/>
              </a:buClr>
              <a:buSzPts val="2100"/>
              <a:buFont typeface="Quattrocento Sans"/>
              <a:buNone/>
            </a:pPr>
            <a:r>
              <a:t/>
            </a:r>
            <a:endParaRPr sz="2200"/>
          </a:p>
          <a:p>
            <a:pPr indent="-342900" lvl="0" marL="342900" rtl="0" algn="l">
              <a:lnSpc>
                <a:spcPct val="115000"/>
              </a:lnSpc>
              <a:spcBef>
                <a:spcPts val="0"/>
              </a:spcBef>
              <a:spcAft>
                <a:spcPts val="0"/>
              </a:spcAft>
              <a:buClr>
                <a:schemeClr val="accent6"/>
              </a:buClr>
              <a:buSzPts val="2200"/>
              <a:buFont typeface="Quattrocento Sans"/>
              <a:buAutoNum type="arabicParenR"/>
            </a:pPr>
            <a:r>
              <a:rPr lang="en" sz="2200"/>
              <a:t>Once we’ve made the list, add a new node representing an afternoon snack and insert it into the linked list.</a:t>
            </a:r>
            <a:endParaRPr sz="2200"/>
          </a:p>
          <a:p>
            <a:pPr indent="-215900" lvl="0" marL="431800" rtl="0" algn="l">
              <a:lnSpc>
                <a:spcPct val="115000"/>
              </a:lnSpc>
              <a:spcBef>
                <a:spcPts val="0"/>
              </a:spcBef>
              <a:spcAft>
                <a:spcPts val="0"/>
              </a:spcAft>
              <a:buClr>
                <a:srgbClr val="FFFFFF"/>
              </a:buClr>
              <a:buSzPts val="2100"/>
              <a:buFont typeface="Quattrocento Sans"/>
              <a:buNone/>
            </a:pPr>
            <a:r>
              <a:t/>
            </a:r>
            <a:endParaRPr sz="2200"/>
          </a:p>
          <a:p>
            <a:pPr indent="-342900" lvl="0" marL="342900" rtl="0" algn="l">
              <a:lnSpc>
                <a:spcPct val="115000"/>
              </a:lnSpc>
              <a:spcBef>
                <a:spcPts val="0"/>
              </a:spcBef>
              <a:spcAft>
                <a:spcPts val="0"/>
              </a:spcAft>
              <a:buClr>
                <a:schemeClr val="accent6"/>
              </a:buClr>
              <a:buSzPts val="2200"/>
              <a:buFont typeface="Quattrocento Sans"/>
              <a:buAutoNum type="arabicParenR"/>
            </a:pPr>
            <a:r>
              <a:rPr lang="en" sz="2200"/>
              <a:t>Then print out all your meals for the day.</a:t>
            </a:r>
            <a:endParaRPr sz="2200"/>
          </a:p>
          <a:p>
            <a:pPr indent="0" lvl="0" marL="0" rtl="0" algn="l">
              <a:lnSpc>
                <a:spcPct val="115000"/>
              </a:lnSpc>
              <a:spcBef>
                <a:spcPts val="0"/>
              </a:spcBef>
              <a:spcAft>
                <a:spcPts val="0"/>
              </a:spcAft>
              <a:buSzPts val="1400"/>
              <a:buNone/>
            </a:pPr>
            <a:r>
              <a:t/>
            </a:r>
            <a:endParaRPr sz="13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2"/>
          <p:cNvSpPr txBox="1"/>
          <p:nvPr>
            <p:ph type="title"/>
          </p:nvPr>
        </p:nvSpPr>
        <p:spPr>
          <a:xfrm>
            <a:off x="628650" y="545636"/>
            <a:ext cx="7886700" cy="492111"/>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FFFFFF"/>
              </a:buClr>
              <a:buSzPct val="100000"/>
              <a:buFont typeface="Quattrocento Sans"/>
              <a:buNone/>
            </a:pPr>
            <a:r>
              <a:rPr lang="en"/>
              <a:t>Coding Question 2</a:t>
            </a:r>
            <a:endParaRPr/>
          </a:p>
        </p:txBody>
      </p:sp>
      <p:sp>
        <p:nvSpPr>
          <p:cNvPr id="398" name="Google Shape;398;p62"/>
          <p:cNvSpPr txBox="1"/>
          <p:nvPr>
            <p:ph idx="1" type="body"/>
          </p:nvPr>
        </p:nvSpPr>
        <p:spPr>
          <a:xfrm>
            <a:off x="-42900" y="1292000"/>
            <a:ext cx="9042900" cy="3603900"/>
          </a:xfrm>
          <a:prstGeom prst="rect">
            <a:avLst/>
          </a:prstGeom>
          <a:noFill/>
          <a:ln>
            <a:noFill/>
          </a:ln>
        </p:spPr>
        <p:txBody>
          <a:bodyPr anchorCtr="0" anchor="t" bIns="34275" lIns="68575" spcFirstLastPara="1" rIns="68575" wrap="square" tIns="34275">
            <a:noAutofit/>
          </a:bodyPr>
          <a:lstStyle/>
          <a:p>
            <a:pPr indent="0" lvl="0" marL="177800" rtl="0" algn="l">
              <a:lnSpc>
                <a:spcPct val="115000"/>
              </a:lnSpc>
              <a:spcBef>
                <a:spcPts val="0"/>
              </a:spcBef>
              <a:spcAft>
                <a:spcPts val="0"/>
              </a:spcAft>
              <a:buNone/>
            </a:pPr>
            <a:r>
              <a:rPr lang="en" sz="1800"/>
              <a:t>Use the starter code given for the LinkedList class to implement the following methods:</a:t>
            </a:r>
            <a:endParaRPr sz="1800"/>
          </a:p>
          <a:p>
            <a:pPr indent="0" lvl="0" marL="177800" rtl="0" algn="l">
              <a:lnSpc>
                <a:spcPct val="115000"/>
              </a:lnSpc>
              <a:spcBef>
                <a:spcPts val="0"/>
              </a:spcBef>
              <a:spcAft>
                <a:spcPts val="0"/>
              </a:spcAft>
              <a:buNone/>
            </a:pPr>
            <a:r>
              <a:t/>
            </a:r>
            <a:endParaRPr sz="1800"/>
          </a:p>
          <a:p>
            <a:pPr indent="-266700" lvl="1" marL="711200" rtl="0" algn="l">
              <a:lnSpc>
                <a:spcPct val="115000"/>
              </a:lnSpc>
              <a:spcBef>
                <a:spcPts val="0"/>
              </a:spcBef>
              <a:spcAft>
                <a:spcPts val="0"/>
              </a:spcAft>
              <a:buClr>
                <a:srgbClr val="FFFFFF"/>
              </a:buClr>
              <a:buSzPts val="1800"/>
              <a:buFont typeface="Quattrocento Sans"/>
              <a:buChar char="▪"/>
            </a:pPr>
            <a:r>
              <a:rPr b="1" lang="en">
                <a:solidFill>
                  <a:schemeClr val="accent6"/>
                </a:solidFill>
                <a:latin typeface="Courier New"/>
                <a:ea typeface="Courier New"/>
                <a:cs typeface="Courier New"/>
                <a:sym typeface="Courier New"/>
              </a:rPr>
              <a:t>__str__ </a:t>
            </a:r>
            <a:r>
              <a:rPr lang="en"/>
              <a:t>: </a:t>
            </a:r>
            <a:r>
              <a:rPr lang="en"/>
              <a:t>should </a:t>
            </a:r>
            <a:r>
              <a:rPr lang="en"/>
              <a:t>return</a:t>
            </a:r>
            <a:r>
              <a:rPr lang="en"/>
              <a:t> a string representation of all the nodes in the list (with  </a:t>
            </a:r>
            <a:endParaRPr/>
          </a:p>
          <a:p>
            <a:pPr indent="0" lvl="0" marL="520700" rtl="0" algn="l">
              <a:lnSpc>
                <a:spcPct val="115000"/>
              </a:lnSpc>
              <a:spcBef>
                <a:spcPts val="0"/>
              </a:spcBef>
              <a:spcAft>
                <a:spcPts val="0"/>
              </a:spcAft>
              <a:buNone/>
            </a:pPr>
            <a:r>
              <a:rPr lang="en" sz="1800"/>
              <a:t>                         the </a:t>
            </a:r>
            <a:r>
              <a:rPr lang="en" sz="1800"/>
              <a:t>same format Python uses to convert regular lists to strings).</a:t>
            </a:r>
            <a:endParaRPr sz="1800"/>
          </a:p>
          <a:p>
            <a:pPr indent="-266700" lvl="1" marL="711200" rtl="0" algn="l">
              <a:lnSpc>
                <a:spcPct val="115000"/>
              </a:lnSpc>
              <a:spcBef>
                <a:spcPts val="0"/>
              </a:spcBef>
              <a:spcAft>
                <a:spcPts val="0"/>
              </a:spcAft>
              <a:buClr>
                <a:srgbClr val="FFFFFF"/>
              </a:buClr>
              <a:buSzPts val="1800"/>
              <a:buFont typeface="Quattrocento Sans"/>
              <a:buChar char="▪"/>
            </a:pPr>
            <a:r>
              <a:rPr b="1" lang="en">
                <a:solidFill>
                  <a:schemeClr val="accent6"/>
                </a:solidFill>
                <a:latin typeface="Courier New"/>
                <a:ea typeface="Courier New"/>
                <a:cs typeface="Courier New"/>
                <a:sym typeface="Courier New"/>
              </a:rPr>
              <a:t>__len__</a:t>
            </a:r>
            <a:r>
              <a:rPr lang="en"/>
              <a:t> : should return, as an integer, how many nodes are in the list</a:t>
            </a:r>
            <a:endParaRPr/>
          </a:p>
          <a:p>
            <a:pPr indent="-266700" lvl="1" marL="711200" rtl="0" algn="l">
              <a:lnSpc>
                <a:spcPct val="115000"/>
              </a:lnSpc>
              <a:spcBef>
                <a:spcPts val="0"/>
              </a:spcBef>
              <a:spcAft>
                <a:spcPts val="0"/>
              </a:spcAft>
              <a:buClr>
                <a:srgbClr val="FFFFFF"/>
              </a:buClr>
              <a:buSzPts val="1800"/>
              <a:buFont typeface="Quattrocento Sans"/>
              <a:buChar char="▪"/>
            </a:pPr>
            <a:r>
              <a:rPr b="1" lang="en">
                <a:solidFill>
                  <a:schemeClr val="accent6"/>
                </a:solidFill>
                <a:latin typeface="Courier New"/>
                <a:ea typeface="Courier New"/>
                <a:cs typeface="Courier New"/>
                <a:sym typeface="Courier New"/>
              </a:rPr>
              <a:t>insert</a:t>
            </a:r>
            <a:r>
              <a:rPr lang="en"/>
              <a:t> : should work the same way as the insert method for the Python built-in </a:t>
            </a:r>
            <a:endParaRPr/>
          </a:p>
          <a:p>
            <a:pPr indent="0" lvl="0" marL="520700" rtl="0" algn="l">
              <a:lnSpc>
                <a:spcPct val="115000"/>
              </a:lnSpc>
              <a:spcBef>
                <a:spcPts val="0"/>
              </a:spcBef>
              <a:spcAft>
                <a:spcPts val="0"/>
              </a:spcAft>
              <a:buNone/>
            </a:pPr>
            <a:r>
              <a:rPr lang="en" sz="1800"/>
              <a:t>                     </a:t>
            </a:r>
            <a:r>
              <a:rPr lang="en" sz="1800"/>
              <a:t>type list. </a:t>
            </a:r>
            <a:r>
              <a:rPr i="1" lang="en" sz="1800"/>
              <a:t>Hint: Use help (list.insert) in Wing101 for more info.</a:t>
            </a:r>
            <a:endParaRPr sz="1800"/>
          </a:p>
          <a:p>
            <a:pPr indent="-266700" lvl="1" marL="711200" rtl="0" algn="l">
              <a:lnSpc>
                <a:spcPct val="115000"/>
              </a:lnSpc>
              <a:spcBef>
                <a:spcPts val="0"/>
              </a:spcBef>
              <a:spcAft>
                <a:spcPts val="0"/>
              </a:spcAft>
              <a:buClr>
                <a:srgbClr val="FFFFFF"/>
              </a:buClr>
              <a:buSzPts val="1800"/>
              <a:buFont typeface="Quattrocento Sans"/>
              <a:buChar char="▪"/>
            </a:pPr>
            <a:r>
              <a:rPr b="1" lang="en">
                <a:solidFill>
                  <a:schemeClr val="accent6"/>
                </a:solidFill>
                <a:latin typeface="Courier New"/>
                <a:ea typeface="Courier New"/>
                <a:cs typeface="Courier New"/>
                <a:sym typeface="Courier New"/>
              </a:rPr>
              <a:t>concatenate</a:t>
            </a:r>
            <a:r>
              <a:rPr b="1" lang="en"/>
              <a:t> </a:t>
            </a:r>
            <a:r>
              <a:rPr lang="en"/>
              <a:t>: </a:t>
            </a:r>
            <a:r>
              <a:rPr lang="en"/>
              <a:t>takes in a LinkedList object and adds its elements to the end of the </a:t>
            </a:r>
            <a:endParaRPr/>
          </a:p>
          <a:p>
            <a:pPr indent="0" lvl="0" marL="520700" rtl="0" algn="l">
              <a:lnSpc>
                <a:spcPct val="115000"/>
              </a:lnSpc>
              <a:spcBef>
                <a:spcPts val="0"/>
              </a:spcBef>
              <a:spcAft>
                <a:spcPts val="0"/>
              </a:spcAft>
              <a:buNone/>
            </a:pPr>
            <a:r>
              <a:rPr lang="en" sz="1800"/>
              <a:t>                                  </a:t>
            </a:r>
            <a:r>
              <a:rPr lang="en" sz="1800"/>
              <a:t>self object. </a:t>
            </a:r>
            <a:r>
              <a:rPr lang="en" sz="1800"/>
              <a:t>S</a:t>
            </a:r>
            <a:r>
              <a:rPr lang="en" sz="1800"/>
              <a:t>hould work the same way as the concatenation    </a:t>
            </a:r>
            <a:endParaRPr sz="1800"/>
          </a:p>
          <a:p>
            <a:pPr indent="0" lvl="0" marL="520700" rtl="0" algn="l">
              <a:lnSpc>
                <a:spcPct val="115000"/>
              </a:lnSpc>
              <a:spcBef>
                <a:spcPts val="0"/>
              </a:spcBef>
              <a:spcAft>
                <a:spcPts val="0"/>
              </a:spcAft>
              <a:buNone/>
            </a:pPr>
            <a:r>
              <a:rPr lang="en" sz="1800"/>
              <a:t>                                  operation for the Python built-in type list.</a:t>
            </a:r>
            <a:endParaRPr sz="18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02" name="Shape 402"/>
        <p:cNvGrpSpPr/>
        <p:nvPr/>
      </p:nvGrpSpPr>
      <p:grpSpPr>
        <a:xfrm>
          <a:off x="0" y="0"/>
          <a:ext cx="0" cy="0"/>
          <a:chOff x="0" y="0"/>
          <a:chExt cx="0" cy="0"/>
        </a:xfrm>
      </p:grpSpPr>
      <p:pic>
        <p:nvPicPr>
          <p:cNvPr descr="poll-type-id" id="403" name="Google Shape;403;p63">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404" name="Google Shape;404;p63">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405" name="Google Shape;405;p63"/>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5B5B5B"/>
                </a:solidFill>
                <a:latin typeface="Roboto"/>
                <a:ea typeface="Roboto"/>
                <a:cs typeface="Roboto"/>
                <a:sym typeface="Roboto"/>
              </a:rPr>
              <a:t>Any questions?</a:t>
            </a:r>
            <a:endParaRPr b="1" sz="3600">
              <a:solidFill>
                <a:srgbClr val="5B5B5B"/>
              </a:solidFill>
              <a:latin typeface="Roboto"/>
              <a:ea typeface="Roboto"/>
              <a:cs typeface="Roboto"/>
              <a:sym typeface="Roboto"/>
            </a:endParaRPr>
          </a:p>
        </p:txBody>
      </p:sp>
      <p:sp>
        <p:nvSpPr>
          <p:cNvPr descr="footer-id" id="406" name="Google Shape;406;p63"/>
          <p:cNvSpPr txBox="1"/>
          <p:nvPr/>
        </p:nvSpPr>
        <p:spPr>
          <a:xfrm>
            <a:off x="2590800" y="4381500"/>
            <a:ext cx="62991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5B5B5B"/>
                </a:solidFill>
                <a:latin typeface="Roboto"/>
                <a:ea typeface="Roboto"/>
                <a:cs typeface="Roboto"/>
                <a:sym typeface="Roboto"/>
              </a:rPr>
              <a:t>ⓘ</a:t>
            </a:r>
            <a:r>
              <a:rPr lang="en">
                <a:solidFill>
                  <a:srgbClr val="5B5B5B"/>
                </a:solidFill>
                <a:latin typeface="Roboto"/>
                <a:ea typeface="Roboto"/>
                <a:cs typeface="Roboto"/>
                <a:sym typeface="Roboto"/>
              </a:rPr>
              <a:t> Start presenting to display the poll results on this slide.</a:t>
            </a:r>
            <a:endParaRPr>
              <a:solidFill>
                <a:srgbClr val="5B5B5B"/>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4"/>
          <p:cNvSpPr txBox="1"/>
          <p:nvPr>
            <p:ph type="ctrTitle"/>
          </p:nvPr>
        </p:nvSpPr>
        <p:spPr>
          <a:xfrm>
            <a:off x="251960" y="1807109"/>
            <a:ext cx="8543299" cy="670185"/>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rgbClr val="FFFFFF"/>
              </a:buClr>
              <a:buSzPts val="3600"/>
              <a:buFont typeface="Quattrocento Sans"/>
              <a:buNone/>
            </a:pPr>
            <a:r>
              <a:rPr lang="en"/>
              <a:t>Review of Lab</a:t>
            </a:r>
            <a:endParaRPr/>
          </a:p>
        </p:txBody>
      </p:sp>
      <p:sp>
        <p:nvSpPr>
          <p:cNvPr id="109" name="Google Shape;109;p24"/>
          <p:cNvSpPr txBox="1"/>
          <p:nvPr>
            <p:ph idx="1" type="subTitle"/>
          </p:nvPr>
        </p:nvSpPr>
        <p:spPr>
          <a:xfrm>
            <a:off x="252413" y="2887266"/>
            <a:ext cx="8542735" cy="1241821"/>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SzPts val="3000"/>
              <a:buNone/>
            </a:pPr>
            <a:r>
              <a:rPr lang="en" sz="3000">
                <a:solidFill>
                  <a:schemeClr val="accent1"/>
                </a:solidFill>
                <a:latin typeface="Courier"/>
                <a:ea typeface="Courier"/>
                <a:cs typeface="Courier"/>
                <a:sym typeface="Courier"/>
              </a:rPr>
              <a:t>mol_form()</a:t>
            </a:r>
            <a:r>
              <a:rPr lang="en" sz="3000">
                <a:solidFill>
                  <a:schemeClr val="accent1"/>
                </a:solidFill>
              </a:rPr>
              <a:t>function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5"/>
          <p:cNvSpPr txBox="1"/>
          <p:nvPr>
            <p:ph type="title"/>
          </p:nvPr>
        </p:nvSpPr>
        <p:spPr>
          <a:xfrm>
            <a:off x="628650" y="545636"/>
            <a:ext cx="7886700" cy="492111"/>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444445"/>
              </a:buClr>
              <a:buSzPct val="100000"/>
              <a:buFont typeface="Quattrocento Sans"/>
              <a:buNone/>
            </a:pPr>
            <a:r>
              <a:rPr lang="en"/>
              <a:t>Lab 7 review</a:t>
            </a:r>
            <a:endParaRPr/>
          </a:p>
        </p:txBody>
      </p:sp>
      <p:sp>
        <p:nvSpPr>
          <p:cNvPr id="115" name="Google Shape;115;p25"/>
          <p:cNvSpPr txBox="1"/>
          <p:nvPr/>
        </p:nvSpPr>
        <p:spPr>
          <a:xfrm>
            <a:off x="47975" y="1140402"/>
            <a:ext cx="9048000" cy="2993100"/>
          </a:xfrm>
          <a:prstGeom prst="rect">
            <a:avLst/>
          </a:prstGeom>
          <a:noFill/>
          <a:ln>
            <a:noFill/>
          </a:ln>
        </p:spPr>
        <p:txBody>
          <a:bodyPr anchorCtr="0" anchor="t" bIns="68575" lIns="68575" spcFirstLastPara="1" rIns="68575" wrap="square" tIns="68575">
            <a:noAutofit/>
          </a:bodyPr>
          <a:lstStyle/>
          <a:p>
            <a:pPr indent="0" lvl="0" marL="0" marR="0" rtl="0" algn="l">
              <a:lnSpc>
                <a:spcPct val="70000"/>
              </a:lnSpc>
              <a:spcBef>
                <a:spcPts val="0"/>
              </a:spcBef>
              <a:spcAft>
                <a:spcPts val="0"/>
              </a:spcAft>
              <a:buClr>
                <a:srgbClr val="007EE5"/>
              </a:buClr>
              <a:buSzPts val="1400"/>
              <a:buFont typeface="Noto Sans Symbols"/>
              <a:buNone/>
            </a:pPr>
            <a:r>
              <a:rPr b="1" i="0" lang="en" sz="1500" u="none" cap="none" strike="noStrike">
                <a:solidFill>
                  <a:srgbClr val="008000"/>
                </a:solidFill>
                <a:latin typeface="Courier New"/>
                <a:ea typeface="Courier New"/>
                <a:cs typeface="Courier New"/>
                <a:sym typeface="Courier New"/>
              </a:rPr>
              <a:t>def</a:t>
            </a:r>
            <a:r>
              <a:rPr b="0" i="0" lang="en" sz="1500" u="none" cap="none" strike="noStrike">
                <a:solidFill>
                  <a:schemeClr val="dk1"/>
                </a:solidFill>
                <a:latin typeface="Courier New"/>
                <a:ea typeface="Courier New"/>
                <a:cs typeface="Courier New"/>
                <a:sym typeface="Courier New"/>
              </a:rPr>
              <a:t> </a:t>
            </a:r>
            <a:r>
              <a:rPr b="0" i="0" lang="en" sz="1500" u="none" cap="none" strike="noStrike">
                <a:solidFill>
                  <a:srgbClr val="0000FF"/>
                </a:solidFill>
                <a:latin typeface="Courier New"/>
                <a:ea typeface="Courier New"/>
                <a:cs typeface="Courier New"/>
                <a:sym typeface="Courier New"/>
              </a:rPr>
              <a:t>mol_form</a:t>
            </a:r>
            <a:r>
              <a:rPr b="0" i="0" lang="en" sz="1500" u="none" cap="none" strike="noStrike">
                <a:solidFill>
                  <a:schemeClr val="dk1"/>
                </a:solidFill>
                <a:latin typeface="Courier New"/>
                <a:ea typeface="Courier New"/>
                <a:cs typeface="Courier New"/>
                <a:sym typeface="Courier New"/>
              </a:rPr>
              <a:t>(compound_formula):</a:t>
            </a:r>
            <a:endParaRPr sz="870"/>
          </a:p>
          <a:p>
            <a:pPr indent="0" lvl="0" marL="0" marR="0" rtl="0" algn="l">
              <a:lnSpc>
                <a:spcPct val="70000"/>
              </a:lnSpc>
              <a:spcBef>
                <a:spcPts val="900"/>
              </a:spcBef>
              <a:spcAft>
                <a:spcPts val="0"/>
              </a:spcAft>
              <a:buClr>
                <a:srgbClr val="007EE5"/>
              </a:buClr>
              <a:buSzPts val="1400"/>
              <a:buFont typeface="Noto Sans Symbols"/>
              <a:buNone/>
            </a:pPr>
            <a:r>
              <a:rPr b="0" i="0" lang="en" sz="1500" u="none" cap="none" strike="noStrike">
                <a:solidFill>
                  <a:schemeClr val="dk1"/>
                </a:solidFill>
                <a:latin typeface="Courier New"/>
                <a:ea typeface="Courier New"/>
                <a:cs typeface="Courier New"/>
                <a:sym typeface="Courier New"/>
              </a:rPr>
              <a:t>    </a:t>
            </a:r>
            <a:r>
              <a:rPr b="0" i="1" lang="en" sz="1500" u="none" cap="none" strike="noStrike">
                <a:solidFill>
                  <a:srgbClr val="BA2121"/>
                </a:solidFill>
                <a:latin typeface="Courier New"/>
                <a:ea typeface="Courier New"/>
                <a:cs typeface="Courier New"/>
                <a:sym typeface="Courier New"/>
              </a:rPr>
              <a:t>"""(str) -&gt; dictionary</a:t>
            </a:r>
            <a:endParaRPr b="0" i="0" sz="1500" u="none" cap="none" strike="noStrike">
              <a:solidFill>
                <a:schemeClr val="dk1"/>
              </a:solidFill>
              <a:latin typeface="Courier New"/>
              <a:ea typeface="Courier New"/>
              <a:cs typeface="Courier New"/>
              <a:sym typeface="Courier New"/>
            </a:endParaRPr>
          </a:p>
          <a:p>
            <a:pPr indent="0" lvl="0" marL="0" marR="0" rtl="0" algn="l">
              <a:lnSpc>
                <a:spcPct val="70000"/>
              </a:lnSpc>
              <a:spcBef>
                <a:spcPts val="900"/>
              </a:spcBef>
              <a:spcAft>
                <a:spcPts val="0"/>
              </a:spcAft>
              <a:buClr>
                <a:srgbClr val="007EE5"/>
              </a:buClr>
              <a:buSzPts val="1400"/>
              <a:buFont typeface="Noto Sans Symbols"/>
              <a:buNone/>
            </a:pPr>
            <a:r>
              <a:rPr b="0" i="1" lang="en" sz="1500" u="none" cap="none" strike="noStrike">
                <a:solidFill>
                  <a:srgbClr val="BA2121"/>
                </a:solidFill>
                <a:latin typeface="Courier New"/>
                <a:ea typeface="Courier New"/>
                <a:cs typeface="Courier New"/>
                <a:sym typeface="Courier New"/>
              </a:rPr>
              <a:t>    When passed a string of the compound formula, returns a dictionary </a:t>
            </a:r>
            <a:endParaRPr b="0" i="0" sz="1500" u="none" cap="none" strike="noStrike">
              <a:solidFill>
                <a:schemeClr val="dk1"/>
              </a:solidFill>
              <a:latin typeface="Courier New"/>
              <a:ea typeface="Courier New"/>
              <a:cs typeface="Courier New"/>
              <a:sym typeface="Courier New"/>
            </a:endParaRPr>
          </a:p>
          <a:p>
            <a:pPr indent="0" lvl="0" marL="0" marR="0" rtl="0" algn="l">
              <a:lnSpc>
                <a:spcPct val="70000"/>
              </a:lnSpc>
              <a:spcBef>
                <a:spcPts val="900"/>
              </a:spcBef>
              <a:spcAft>
                <a:spcPts val="0"/>
              </a:spcAft>
              <a:buClr>
                <a:srgbClr val="007EE5"/>
              </a:buClr>
              <a:buSzPts val="1400"/>
              <a:buFont typeface="Noto Sans Symbols"/>
              <a:buNone/>
            </a:pPr>
            <a:r>
              <a:rPr b="0" i="1" lang="en" sz="1500" u="none" cap="none" strike="noStrike">
                <a:solidFill>
                  <a:srgbClr val="BA2121"/>
                </a:solidFill>
                <a:latin typeface="Courier New"/>
                <a:ea typeface="Courier New"/>
                <a:cs typeface="Courier New"/>
                <a:sym typeface="Courier New"/>
              </a:rPr>
              <a:t>    with the elements as keys and the number of atoms of that element as values.</a:t>
            </a:r>
            <a:endParaRPr b="0" i="0" sz="1500" u="none" cap="none" strike="noStrike">
              <a:solidFill>
                <a:schemeClr val="dk1"/>
              </a:solidFill>
              <a:latin typeface="Courier New"/>
              <a:ea typeface="Courier New"/>
              <a:cs typeface="Courier New"/>
              <a:sym typeface="Courier New"/>
            </a:endParaRPr>
          </a:p>
          <a:p>
            <a:pPr indent="0" lvl="0" marL="0" marR="0" rtl="0" algn="l">
              <a:lnSpc>
                <a:spcPct val="70000"/>
              </a:lnSpc>
              <a:spcBef>
                <a:spcPts val="900"/>
              </a:spcBef>
              <a:spcAft>
                <a:spcPts val="0"/>
              </a:spcAft>
              <a:buClr>
                <a:srgbClr val="007EE5"/>
              </a:buClr>
              <a:buSzPts val="1400"/>
              <a:buFont typeface="Noto Sans Symbols"/>
              <a:buNone/>
            </a:pPr>
            <a:r>
              <a:rPr b="0" i="1" lang="en" sz="1500" u="none" cap="none" strike="noStrike">
                <a:solidFill>
                  <a:srgbClr val="BA2121"/>
                </a:solidFill>
                <a:latin typeface="Courier New"/>
                <a:ea typeface="Courier New"/>
                <a:cs typeface="Courier New"/>
                <a:sym typeface="Courier New"/>
              </a:rPr>
              <a:t>    </a:t>
            </a:r>
            <a:endParaRPr b="0" i="0" sz="1500" u="none" cap="none" strike="noStrike">
              <a:solidFill>
                <a:schemeClr val="dk1"/>
              </a:solidFill>
              <a:latin typeface="Courier New"/>
              <a:ea typeface="Courier New"/>
              <a:cs typeface="Courier New"/>
              <a:sym typeface="Courier New"/>
            </a:endParaRPr>
          </a:p>
          <a:p>
            <a:pPr indent="0" lvl="0" marL="0" marR="0" rtl="0" algn="l">
              <a:lnSpc>
                <a:spcPct val="70000"/>
              </a:lnSpc>
              <a:spcBef>
                <a:spcPts val="900"/>
              </a:spcBef>
              <a:spcAft>
                <a:spcPts val="0"/>
              </a:spcAft>
              <a:buClr>
                <a:srgbClr val="007EE5"/>
              </a:buClr>
              <a:buSzPts val="1400"/>
              <a:buFont typeface="Noto Sans Symbols"/>
              <a:buNone/>
            </a:pPr>
            <a:r>
              <a:rPr b="0" i="1" lang="en" sz="1500" u="none" cap="none" strike="noStrike">
                <a:solidFill>
                  <a:srgbClr val="BA2121"/>
                </a:solidFill>
                <a:latin typeface="Courier New"/>
                <a:ea typeface="Courier New"/>
                <a:cs typeface="Courier New"/>
                <a:sym typeface="Courier New"/>
              </a:rPr>
              <a:t>    &gt;&gt;&gt; mol_form("C2H6O")</a:t>
            </a:r>
            <a:endParaRPr b="0" i="0" sz="1500" u="none" cap="none" strike="noStrike">
              <a:solidFill>
                <a:schemeClr val="dk1"/>
              </a:solidFill>
              <a:latin typeface="Courier New"/>
              <a:ea typeface="Courier New"/>
              <a:cs typeface="Courier New"/>
              <a:sym typeface="Courier New"/>
            </a:endParaRPr>
          </a:p>
          <a:p>
            <a:pPr indent="0" lvl="0" marL="0" marR="0" rtl="0" algn="l">
              <a:lnSpc>
                <a:spcPct val="70000"/>
              </a:lnSpc>
              <a:spcBef>
                <a:spcPts val="900"/>
              </a:spcBef>
              <a:spcAft>
                <a:spcPts val="0"/>
              </a:spcAft>
              <a:buClr>
                <a:srgbClr val="007EE5"/>
              </a:buClr>
              <a:buSzPts val="1400"/>
              <a:buFont typeface="Noto Sans Symbols"/>
              <a:buNone/>
            </a:pPr>
            <a:r>
              <a:rPr b="0" i="1" lang="en" sz="1500" u="none" cap="none" strike="noStrike">
                <a:solidFill>
                  <a:srgbClr val="BA2121"/>
                </a:solidFill>
                <a:latin typeface="Courier New"/>
                <a:ea typeface="Courier New"/>
                <a:cs typeface="Courier New"/>
                <a:sym typeface="Courier New"/>
              </a:rPr>
              <a:t>    {'C': 2, 'H': 6, 'O': 1}</a:t>
            </a:r>
            <a:endParaRPr b="0" i="0" sz="1500" u="none" cap="none" strike="noStrike">
              <a:solidFill>
                <a:schemeClr val="dk1"/>
              </a:solidFill>
              <a:latin typeface="Courier New"/>
              <a:ea typeface="Courier New"/>
              <a:cs typeface="Courier New"/>
              <a:sym typeface="Courier New"/>
            </a:endParaRPr>
          </a:p>
          <a:p>
            <a:pPr indent="0" lvl="0" marL="0" marR="0" rtl="0" algn="l">
              <a:lnSpc>
                <a:spcPct val="70000"/>
              </a:lnSpc>
              <a:spcBef>
                <a:spcPts val="900"/>
              </a:spcBef>
              <a:spcAft>
                <a:spcPts val="0"/>
              </a:spcAft>
              <a:buClr>
                <a:srgbClr val="007EE5"/>
              </a:buClr>
              <a:buSzPts val="1400"/>
              <a:buFont typeface="Noto Sans Symbols"/>
              <a:buNone/>
            </a:pPr>
            <a:r>
              <a:rPr b="0" i="1" lang="en" sz="1500" u="none" cap="none" strike="noStrike">
                <a:solidFill>
                  <a:srgbClr val="BA2121"/>
                </a:solidFill>
                <a:latin typeface="Courier New"/>
                <a:ea typeface="Courier New"/>
                <a:cs typeface="Courier New"/>
                <a:sym typeface="Courier New"/>
              </a:rPr>
              <a:t>    &gt;&gt;&gt; mol_form("CH4")</a:t>
            </a:r>
            <a:endParaRPr b="0" i="0" sz="1500" u="none" cap="none" strike="noStrike">
              <a:solidFill>
                <a:schemeClr val="dk1"/>
              </a:solidFill>
              <a:latin typeface="Courier New"/>
              <a:ea typeface="Courier New"/>
              <a:cs typeface="Courier New"/>
              <a:sym typeface="Courier New"/>
            </a:endParaRPr>
          </a:p>
          <a:p>
            <a:pPr indent="0" lvl="0" marL="0" marR="0" rtl="0" algn="l">
              <a:lnSpc>
                <a:spcPct val="70000"/>
              </a:lnSpc>
              <a:spcBef>
                <a:spcPts val="900"/>
              </a:spcBef>
              <a:spcAft>
                <a:spcPts val="0"/>
              </a:spcAft>
              <a:buClr>
                <a:srgbClr val="007EE5"/>
              </a:buClr>
              <a:buSzPts val="1400"/>
              <a:buFont typeface="Noto Sans Symbols"/>
              <a:buNone/>
            </a:pPr>
            <a:r>
              <a:rPr b="0" i="1" lang="en" sz="1500" u="none" cap="none" strike="noStrike">
                <a:solidFill>
                  <a:srgbClr val="BA2121"/>
                </a:solidFill>
                <a:latin typeface="Courier New"/>
                <a:ea typeface="Courier New"/>
                <a:cs typeface="Courier New"/>
                <a:sym typeface="Courier New"/>
              </a:rPr>
              <a:t>    {'C': 1, 'H': 4}</a:t>
            </a:r>
            <a:endParaRPr b="0" i="0" sz="1500" u="none" cap="none" strike="noStrike">
              <a:solidFill>
                <a:schemeClr val="dk1"/>
              </a:solidFill>
              <a:latin typeface="Courier New"/>
              <a:ea typeface="Courier New"/>
              <a:cs typeface="Courier New"/>
              <a:sym typeface="Courier New"/>
            </a:endParaRPr>
          </a:p>
          <a:p>
            <a:pPr indent="0" lvl="0" marL="0" marR="0" rtl="0" algn="l">
              <a:lnSpc>
                <a:spcPct val="70000"/>
              </a:lnSpc>
              <a:spcBef>
                <a:spcPts val="900"/>
              </a:spcBef>
              <a:spcAft>
                <a:spcPts val="0"/>
              </a:spcAft>
              <a:buClr>
                <a:srgbClr val="007EE5"/>
              </a:buClr>
              <a:buSzPts val="1400"/>
              <a:buFont typeface="Noto Sans Symbols"/>
              <a:buNone/>
            </a:pPr>
            <a:r>
              <a:rPr b="0" i="1" lang="en" sz="1500" u="none" cap="none" strike="noStrike">
                <a:solidFill>
                  <a:srgbClr val="BA2121"/>
                </a:solidFill>
                <a:latin typeface="Courier New"/>
                <a:ea typeface="Courier New"/>
                <a:cs typeface="Courier New"/>
                <a:sym typeface="Courier New"/>
              </a:rPr>
              <a:t>    """</a:t>
            </a:r>
            <a:endParaRPr b="0" i="0" sz="1500" u="none" cap="none" strike="noStrike">
              <a:solidFill>
                <a:schemeClr val="dk1"/>
              </a:solidFill>
              <a:latin typeface="Courier New"/>
              <a:ea typeface="Courier New"/>
              <a:cs typeface="Courier New"/>
              <a:sym typeface="Courier New"/>
            </a:endParaRPr>
          </a:p>
          <a:p>
            <a:pPr indent="0" lvl="0" marL="0" marR="0" rtl="0" algn="l">
              <a:lnSpc>
                <a:spcPct val="0"/>
              </a:lnSpc>
              <a:spcBef>
                <a:spcPts val="900"/>
              </a:spcBef>
              <a:spcAft>
                <a:spcPts val="0"/>
              </a:spcAft>
              <a:buClr>
                <a:schemeClr val="dk1"/>
              </a:buClr>
              <a:buSzPts val="560"/>
              <a:buFont typeface="Arial"/>
              <a:buNone/>
            </a:pPr>
            <a:r>
              <a:t/>
            </a:r>
            <a:endParaRPr b="0" i="0" sz="660" u="none" cap="none" strike="noStrike">
              <a:solidFill>
                <a:schemeClr val="dk1"/>
              </a:solidFill>
              <a:latin typeface="Quattrocento Sans"/>
              <a:ea typeface="Quattrocento Sans"/>
              <a:cs typeface="Quattrocento Sans"/>
              <a:sym typeface="Quattrocento Sans"/>
            </a:endParaRPr>
          </a:p>
          <a:p>
            <a:pPr indent="0" lvl="0" marL="0" marR="0" rtl="0" algn="l">
              <a:lnSpc>
                <a:spcPct val="70000"/>
              </a:lnSpc>
              <a:spcBef>
                <a:spcPts val="0"/>
              </a:spcBef>
              <a:spcAft>
                <a:spcPts val="900"/>
              </a:spcAft>
              <a:buClr>
                <a:srgbClr val="007EE5"/>
              </a:buClr>
              <a:buSzPts val="1470"/>
              <a:buFont typeface="Noto Sans Symbols"/>
              <a:buNone/>
            </a:pPr>
            <a:r>
              <a:t/>
            </a:r>
            <a:endParaRPr b="0" i="0" sz="1570" u="none" cap="none" strike="noStrike">
              <a:solidFill>
                <a:srgbClr val="444445"/>
              </a:solidFill>
              <a:latin typeface="Quattrocento Sans"/>
              <a:ea typeface="Quattrocento Sans"/>
              <a:cs typeface="Quattrocento Sans"/>
              <a:sym typeface="Quattrocento Sans"/>
            </a:endParaRPr>
          </a:p>
        </p:txBody>
      </p:sp>
      <p:sp>
        <p:nvSpPr>
          <p:cNvPr id="116" name="Google Shape;116;p25"/>
          <p:cNvSpPr txBox="1"/>
          <p:nvPr/>
        </p:nvSpPr>
        <p:spPr>
          <a:xfrm>
            <a:off x="3227750" y="2349600"/>
            <a:ext cx="5621100" cy="2739900"/>
          </a:xfrm>
          <a:prstGeom prst="rect">
            <a:avLst/>
          </a:prstGeom>
          <a:noFill/>
          <a:ln>
            <a:noFill/>
          </a:ln>
        </p:spPr>
        <p:txBody>
          <a:bodyPr anchorCtr="0" anchor="t" bIns="68575" lIns="68575" spcFirstLastPara="1" rIns="68575" wrap="square" tIns="68575">
            <a:spAutoFit/>
          </a:bodyPr>
          <a:lstStyle/>
          <a:p>
            <a:pPr indent="0" lvl="0" marL="0" marR="0" rtl="0" algn="l">
              <a:spcBef>
                <a:spcPts val="0"/>
              </a:spcBef>
              <a:spcAft>
                <a:spcPts val="0"/>
              </a:spcAft>
              <a:buClr>
                <a:schemeClr val="accent1"/>
              </a:buClr>
              <a:buSzPts val="1200"/>
              <a:buFont typeface="Quattrocento Sans"/>
              <a:buNone/>
            </a:pPr>
            <a:r>
              <a:rPr b="0" i="0" lang="en" sz="1300" u="none" cap="none" strike="noStrike">
                <a:solidFill>
                  <a:schemeClr val="accent1"/>
                </a:solidFill>
                <a:latin typeface="Quattrocento Sans"/>
                <a:ea typeface="Quattrocento Sans"/>
                <a:cs typeface="Quattrocento Sans"/>
                <a:sym typeface="Quattrocento Sans"/>
              </a:rPr>
              <a:t>Hint: Use iteration to isolate the name of the element and its number</a:t>
            </a:r>
            <a:r>
              <a:rPr lang="en" sz="1300">
                <a:solidFill>
                  <a:schemeClr val="accent1"/>
                </a:solidFill>
                <a:latin typeface="Quattrocento Sans"/>
                <a:ea typeface="Quattrocento Sans"/>
                <a:cs typeface="Quattrocento Sans"/>
                <a:sym typeface="Quattrocento Sans"/>
              </a:rPr>
              <a:t>. T</a:t>
            </a:r>
            <a:r>
              <a:rPr b="0" i="0" lang="en" sz="1300" u="none" cap="none" strike="noStrike">
                <a:solidFill>
                  <a:schemeClr val="accent1"/>
                </a:solidFill>
                <a:latin typeface="Quattrocento Sans"/>
                <a:ea typeface="Quattrocento Sans"/>
                <a:cs typeface="Quattrocento Sans"/>
                <a:sym typeface="Quattrocento Sans"/>
              </a:rPr>
              <a:t>he following rules can be used:</a:t>
            </a:r>
            <a:endParaRPr b="0" i="0" sz="1300" u="none" cap="none" strike="noStrike">
              <a:solidFill>
                <a:schemeClr val="accent1"/>
              </a:solidFill>
              <a:latin typeface="Quattrocento Sans"/>
              <a:ea typeface="Quattrocento Sans"/>
              <a:cs typeface="Quattrocento Sans"/>
              <a:sym typeface="Quattrocento Sans"/>
            </a:endParaRPr>
          </a:p>
          <a:p>
            <a:pPr indent="-222250" lvl="0" marL="342900" marR="0" rtl="0" algn="l">
              <a:spcBef>
                <a:spcPts val="0"/>
              </a:spcBef>
              <a:spcAft>
                <a:spcPts val="0"/>
              </a:spcAft>
              <a:buClr>
                <a:srgbClr val="0000FF"/>
              </a:buClr>
              <a:buSzPts val="900"/>
              <a:buFont typeface="Quattrocento Sans"/>
              <a:buChar char="-"/>
            </a:pPr>
            <a:r>
              <a:rPr b="0" i="0" lang="en" sz="1300" u="none" cap="none" strike="noStrike">
                <a:solidFill>
                  <a:schemeClr val="accent1"/>
                </a:solidFill>
                <a:latin typeface="Quattrocento Sans"/>
                <a:ea typeface="Quattrocento Sans"/>
                <a:cs typeface="Quattrocento Sans"/>
                <a:sym typeface="Quattrocento Sans"/>
              </a:rPr>
              <a:t>If a capital character is encountered, OR the end of the string is encountered, then it marks the end of the atom-number pair so you can start parsing the atom-number string and store it into the dictionary.</a:t>
            </a:r>
            <a:endParaRPr b="0" i="0" sz="1300" u="none" cap="none" strike="noStrike">
              <a:solidFill>
                <a:schemeClr val="accent1"/>
              </a:solidFill>
              <a:latin typeface="Quattrocento Sans"/>
              <a:ea typeface="Quattrocento Sans"/>
              <a:cs typeface="Quattrocento Sans"/>
              <a:sym typeface="Quattrocento Sans"/>
            </a:endParaRPr>
          </a:p>
          <a:p>
            <a:pPr indent="-222250" lvl="0" marL="342900" marR="0" rtl="0" algn="l">
              <a:spcBef>
                <a:spcPts val="0"/>
              </a:spcBef>
              <a:spcAft>
                <a:spcPts val="0"/>
              </a:spcAft>
              <a:buClr>
                <a:srgbClr val="0000FF"/>
              </a:buClr>
              <a:buSzPts val="900"/>
              <a:buFont typeface="Quattrocento Sans"/>
              <a:buChar char="-"/>
            </a:pPr>
            <a:r>
              <a:rPr b="0" i="0" lang="en" sz="1300" u="none" cap="none" strike="noStrike">
                <a:solidFill>
                  <a:schemeClr val="accent1"/>
                </a:solidFill>
                <a:latin typeface="Quattrocento Sans"/>
                <a:ea typeface="Quattrocento Sans"/>
                <a:cs typeface="Quattrocento Sans"/>
                <a:sym typeface="Quattrocento Sans"/>
              </a:rPr>
              <a:t>If a digit character is encountered, mark it as the beginning of the atom number. Save this index since it will help you to split the string into the atom name and its number</a:t>
            </a:r>
            <a:endParaRPr b="0" i="0" sz="1300" u="none" cap="none" strike="noStrike">
              <a:solidFill>
                <a:schemeClr val="accent1"/>
              </a:solidFill>
              <a:latin typeface="Quattrocento Sans"/>
              <a:ea typeface="Quattrocento Sans"/>
              <a:cs typeface="Quattrocento Sans"/>
              <a:sym typeface="Quattrocento Sans"/>
            </a:endParaRPr>
          </a:p>
          <a:p>
            <a:pPr indent="-222250" lvl="0" marL="342900" marR="0" rtl="0" algn="l">
              <a:spcBef>
                <a:spcPts val="0"/>
              </a:spcBef>
              <a:spcAft>
                <a:spcPts val="0"/>
              </a:spcAft>
              <a:buClr>
                <a:srgbClr val="0000FF"/>
              </a:buClr>
              <a:buSzPts val="900"/>
              <a:buFont typeface="Quattrocento Sans"/>
              <a:buChar char="-"/>
            </a:pPr>
            <a:r>
              <a:rPr b="0" i="0" lang="en" sz="1300" u="none" cap="none" strike="noStrike">
                <a:solidFill>
                  <a:schemeClr val="accent1"/>
                </a:solidFill>
                <a:latin typeface="Quattrocento Sans"/>
                <a:ea typeface="Quattrocento Sans"/>
                <a:cs typeface="Quattrocento Sans"/>
                <a:sym typeface="Quattrocento Sans"/>
              </a:rPr>
              <a:t>If a new atom starts but the digit character was not encountered for the previous atom, the number for the previous atom would be 1.</a:t>
            </a:r>
            <a:endParaRPr b="0" i="0" sz="1300" u="none" cap="none" strike="noStrike">
              <a:solidFill>
                <a:schemeClr val="accent1"/>
              </a:solidFill>
              <a:latin typeface="Quattrocento Sans"/>
              <a:ea typeface="Quattrocento Sans"/>
              <a:cs typeface="Quattrocento Sans"/>
              <a:sym typeface="Quattrocento Sans"/>
            </a:endParaRPr>
          </a:p>
          <a:p>
            <a:pPr indent="0" lvl="0" marL="0" marR="0" rtl="0" algn="l">
              <a:spcBef>
                <a:spcPts val="0"/>
              </a:spcBef>
              <a:spcAft>
                <a:spcPts val="0"/>
              </a:spcAft>
              <a:buClr>
                <a:schemeClr val="dk1"/>
              </a:buClr>
              <a:buSzPts val="1200"/>
              <a:buFont typeface="Quattrocento Sans"/>
              <a:buNone/>
            </a:pPr>
            <a:r>
              <a:t/>
            </a:r>
            <a:endParaRPr b="0" i="0" sz="1300" u="none" cap="none" strike="noStrike">
              <a:solidFill>
                <a:schemeClr val="accent1"/>
              </a:solidFill>
              <a:latin typeface="Quattrocento Sans"/>
              <a:ea typeface="Quattrocento Sans"/>
              <a:cs typeface="Quattrocento Sans"/>
              <a:sym typeface="Quattrocento Sans"/>
            </a:endParaRPr>
          </a:p>
          <a:p>
            <a:pPr indent="0" lvl="0" marL="0" marR="0" rtl="0" algn="l">
              <a:spcBef>
                <a:spcPts val="0"/>
              </a:spcBef>
              <a:spcAft>
                <a:spcPts val="0"/>
              </a:spcAft>
              <a:buClr>
                <a:schemeClr val="accent1"/>
              </a:buClr>
              <a:buSzPts val="1200"/>
              <a:buFont typeface="Quattrocento Sans"/>
              <a:buNone/>
            </a:pPr>
            <a:r>
              <a:rPr b="0" i="0" lang="en" sz="1300" u="none" cap="none" strike="noStrike">
                <a:solidFill>
                  <a:schemeClr val="accent1"/>
                </a:solidFill>
                <a:latin typeface="Quattrocento Sans"/>
                <a:ea typeface="Quattrocento Sans"/>
                <a:cs typeface="Quattrocento Sans"/>
                <a:sym typeface="Quattrocento Sans"/>
              </a:rPr>
              <a:t>As always, the solution is not unique, and this is one of the many ways you can solve this question!</a:t>
            </a:r>
            <a:endParaRPr b="0" i="0" sz="1300" u="none" cap="none" strike="noStrike">
              <a:solidFill>
                <a:schemeClr val="accent1"/>
              </a:solidFill>
              <a:latin typeface="Quattrocento Sans"/>
              <a:ea typeface="Quattrocento Sans"/>
              <a:cs typeface="Quattrocento Sans"/>
              <a:sym typeface="Quattrocento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6"/>
          <p:cNvSpPr txBox="1"/>
          <p:nvPr>
            <p:ph type="ctrTitle"/>
          </p:nvPr>
        </p:nvSpPr>
        <p:spPr>
          <a:xfrm>
            <a:off x="251960" y="1807109"/>
            <a:ext cx="8543299" cy="670185"/>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rgbClr val="FFFFFF"/>
              </a:buClr>
              <a:buSzPts val="3600"/>
              <a:buFont typeface="Quattrocento Sans"/>
              <a:buNone/>
            </a:pPr>
            <a:r>
              <a:rPr lang="en"/>
              <a:t>Review of Lecture</a:t>
            </a:r>
            <a:endParaRPr/>
          </a:p>
        </p:txBody>
      </p:sp>
      <p:sp>
        <p:nvSpPr>
          <p:cNvPr id="122" name="Google Shape;122;p26"/>
          <p:cNvSpPr txBox="1"/>
          <p:nvPr>
            <p:ph idx="1" type="subTitle"/>
          </p:nvPr>
        </p:nvSpPr>
        <p:spPr>
          <a:xfrm>
            <a:off x="252413" y="2887266"/>
            <a:ext cx="8542735" cy="1241821"/>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SzPts val="3000"/>
              <a:buNone/>
            </a:pPr>
            <a:r>
              <a:rPr lang="en" sz="3000">
                <a:solidFill>
                  <a:schemeClr val="accent1"/>
                </a:solidFill>
              </a:rPr>
              <a:t>Object-oriented programming review</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7"/>
          <p:cNvSpPr txBox="1"/>
          <p:nvPr>
            <p:ph type="title"/>
          </p:nvPr>
        </p:nvSpPr>
        <p:spPr>
          <a:xfrm>
            <a:off x="628650" y="545636"/>
            <a:ext cx="7886700" cy="492111"/>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444445"/>
              </a:buClr>
              <a:buSzPct val="100000"/>
              <a:buFont typeface="Quattrocento Sans"/>
              <a:buNone/>
            </a:pPr>
            <a:r>
              <a:rPr lang="en"/>
              <a:t>Object Oriented Programming (OOP) Review</a:t>
            </a:r>
            <a:endParaRPr/>
          </a:p>
        </p:txBody>
      </p:sp>
      <p:sp>
        <p:nvSpPr>
          <p:cNvPr id="128" name="Google Shape;128;p27"/>
          <p:cNvSpPr txBox="1"/>
          <p:nvPr>
            <p:ph idx="1" type="body"/>
          </p:nvPr>
        </p:nvSpPr>
        <p:spPr>
          <a:xfrm>
            <a:off x="1257300" y="1146481"/>
            <a:ext cx="7886700" cy="3626700"/>
          </a:xfrm>
          <a:prstGeom prst="rect">
            <a:avLst/>
          </a:prstGeom>
          <a:noFill/>
          <a:ln>
            <a:noFill/>
          </a:ln>
        </p:spPr>
        <p:txBody>
          <a:bodyPr anchorCtr="0" anchor="t" bIns="34275" lIns="68575" spcFirstLastPara="1" rIns="68575" wrap="square" tIns="34275">
            <a:normAutofit fontScale="70000" lnSpcReduction="20000"/>
          </a:bodyPr>
          <a:lstStyle/>
          <a:p>
            <a:pPr indent="0" lvl="0" marL="177800" rtl="0" algn="l">
              <a:lnSpc>
                <a:spcPct val="115000"/>
              </a:lnSpc>
              <a:spcBef>
                <a:spcPts val="0"/>
              </a:spcBef>
              <a:spcAft>
                <a:spcPts val="0"/>
              </a:spcAft>
              <a:buNone/>
            </a:pPr>
            <a:r>
              <a:rPr lang="en"/>
              <a:t>An object is a collection of related data and related functions</a:t>
            </a:r>
            <a:endParaRPr/>
          </a:p>
          <a:p>
            <a:pPr indent="0" lvl="0" marL="177800" rtl="0" algn="l">
              <a:lnSpc>
                <a:spcPct val="115000"/>
              </a:lnSpc>
              <a:spcBef>
                <a:spcPts val="0"/>
              </a:spcBef>
              <a:spcAft>
                <a:spcPts val="0"/>
              </a:spcAft>
              <a:buNone/>
            </a:pPr>
            <a:r>
              <a:t/>
            </a:r>
            <a:endParaRPr/>
          </a:p>
          <a:p>
            <a:pPr indent="0" lvl="0" marL="1219200" rtl="0" algn="l">
              <a:lnSpc>
                <a:spcPct val="115000"/>
              </a:lnSpc>
              <a:spcBef>
                <a:spcPts val="0"/>
              </a:spcBef>
              <a:spcAft>
                <a:spcPts val="0"/>
              </a:spcAft>
              <a:buSzPct val="100000"/>
              <a:buNone/>
            </a:pPr>
            <a:r>
              <a:rPr b="1" lang="en" sz="2100">
                <a:solidFill>
                  <a:srgbClr val="008000"/>
                </a:solidFill>
                <a:latin typeface="Courier New"/>
                <a:ea typeface="Courier New"/>
                <a:cs typeface="Courier New"/>
                <a:sym typeface="Courier New"/>
              </a:rPr>
              <a:t>class</a:t>
            </a:r>
            <a:r>
              <a:rPr lang="en" sz="2100">
                <a:solidFill>
                  <a:srgbClr val="000000"/>
                </a:solidFill>
                <a:latin typeface="Courier New"/>
                <a:ea typeface="Courier New"/>
                <a:cs typeface="Courier New"/>
                <a:sym typeface="Courier New"/>
              </a:rPr>
              <a:t> </a:t>
            </a:r>
            <a:r>
              <a:rPr b="1" lang="en" sz="2100">
                <a:solidFill>
                  <a:srgbClr val="0000FF"/>
                </a:solidFill>
                <a:latin typeface="Courier New"/>
                <a:ea typeface="Courier New"/>
                <a:cs typeface="Courier New"/>
                <a:sym typeface="Courier New"/>
              </a:rPr>
              <a:t>Point</a:t>
            </a:r>
            <a:r>
              <a:rPr lang="en" sz="2100">
                <a:solidFill>
                  <a:srgbClr val="000000"/>
                </a:solidFill>
                <a:latin typeface="Courier New"/>
                <a:ea typeface="Courier New"/>
                <a:cs typeface="Courier New"/>
                <a:sym typeface="Courier New"/>
              </a:rPr>
              <a:t>:</a:t>
            </a:r>
            <a:endParaRPr/>
          </a:p>
          <a:p>
            <a:pPr indent="0" lvl="0" marL="1219200" rtl="0" algn="l">
              <a:lnSpc>
                <a:spcPct val="115000"/>
              </a:lnSpc>
              <a:spcBef>
                <a:spcPts val="0"/>
              </a:spcBef>
              <a:spcAft>
                <a:spcPts val="0"/>
              </a:spcAft>
              <a:buSzPct val="100000"/>
              <a:buNone/>
            </a:pPr>
            <a:r>
              <a:rPr lang="en" sz="2100">
                <a:solidFill>
                  <a:srgbClr val="000000"/>
                </a:solidFill>
                <a:latin typeface="Courier New"/>
                <a:ea typeface="Courier New"/>
                <a:cs typeface="Courier New"/>
                <a:sym typeface="Courier New"/>
              </a:rPr>
              <a:t>	</a:t>
            </a:r>
            <a:r>
              <a:rPr i="1" lang="en" sz="2100">
                <a:solidFill>
                  <a:srgbClr val="BA2121"/>
                </a:solidFill>
                <a:latin typeface="Courier New"/>
                <a:ea typeface="Courier New"/>
                <a:cs typeface="Courier New"/>
                <a:sym typeface="Courier New"/>
              </a:rPr>
              <a:t>""" A 2d point, at coordinates x, y"""</a:t>
            </a:r>
            <a:endParaRPr sz="2100">
              <a:solidFill>
                <a:srgbClr val="000000"/>
              </a:solidFill>
              <a:latin typeface="Courier New"/>
              <a:ea typeface="Courier New"/>
              <a:cs typeface="Courier New"/>
              <a:sym typeface="Courier New"/>
            </a:endParaRPr>
          </a:p>
          <a:p>
            <a:pPr indent="0" lvl="0" marL="1219200" rtl="0" algn="l">
              <a:lnSpc>
                <a:spcPct val="115000"/>
              </a:lnSpc>
              <a:spcBef>
                <a:spcPts val="0"/>
              </a:spcBef>
              <a:spcAft>
                <a:spcPts val="0"/>
              </a:spcAft>
              <a:buSzPct val="100000"/>
              <a:buNone/>
            </a:pPr>
            <a:r>
              <a:t/>
            </a:r>
            <a:endParaRPr sz="2100">
              <a:solidFill>
                <a:srgbClr val="000000"/>
              </a:solidFill>
              <a:latin typeface="Courier New"/>
              <a:ea typeface="Courier New"/>
              <a:cs typeface="Courier New"/>
              <a:sym typeface="Courier New"/>
            </a:endParaRPr>
          </a:p>
          <a:p>
            <a:pPr indent="0" lvl="0" marL="1219200" rtl="0" algn="l">
              <a:lnSpc>
                <a:spcPct val="115000"/>
              </a:lnSpc>
              <a:spcBef>
                <a:spcPts val="0"/>
              </a:spcBef>
              <a:spcAft>
                <a:spcPts val="0"/>
              </a:spcAft>
              <a:buSzPct val="100000"/>
              <a:buNone/>
            </a:pPr>
            <a:r>
              <a:rPr lang="en" sz="2100">
                <a:solidFill>
                  <a:srgbClr val="000000"/>
                </a:solidFill>
                <a:latin typeface="Courier New"/>
                <a:ea typeface="Courier New"/>
                <a:cs typeface="Courier New"/>
                <a:sym typeface="Courier New"/>
              </a:rPr>
              <a:t>	</a:t>
            </a:r>
            <a:r>
              <a:rPr b="1" lang="en" sz="2100">
                <a:solidFill>
                  <a:srgbClr val="008000"/>
                </a:solidFill>
                <a:latin typeface="Courier New"/>
                <a:ea typeface="Courier New"/>
                <a:cs typeface="Courier New"/>
                <a:sym typeface="Courier New"/>
              </a:rPr>
              <a:t>def</a:t>
            </a:r>
            <a:r>
              <a:rPr lang="en" sz="2100">
                <a:solidFill>
                  <a:srgbClr val="000000"/>
                </a:solidFill>
                <a:latin typeface="Courier New"/>
                <a:ea typeface="Courier New"/>
                <a:cs typeface="Courier New"/>
                <a:sym typeface="Courier New"/>
              </a:rPr>
              <a:t> </a:t>
            </a:r>
            <a:r>
              <a:rPr lang="en" sz="2100">
                <a:solidFill>
                  <a:srgbClr val="0000FF"/>
                </a:solidFill>
                <a:latin typeface="Courier New"/>
                <a:ea typeface="Courier New"/>
                <a:cs typeface="Courier New"/>
                <a:sym typeface="Courier New"/>
              </a:rPr>
              <a:t>__init__</a:t>
            </a:r>
            <a:r>
              <a:rPr lang="en" sz="2100">
                <a:solidFill>
                  <a:srgbClr val="000000"/>
                </a:solidFill>
                <a:latin typeface="Courier New"/>
                <a:ea typeface="Courier New"/>
                <a:cs typeface="Courier New"/>
                <a:sym typeface="Courier New"/>
              </a:rPr>
              <a:t>(</a:t>
            </a:r>
            <a:r>
              <a:rPr lang="en" sz="2100">
                <a:solidFill>
                  <a:srgbClr val="008000"/>
                </a:solidFill>
                <a:latin typeface="Courier New"/>
                <a:ea typeface="Courier New"/>
                <a:cs typeface="Courier New"/>
                <a:sym typeface="Courier New"/>
              </a:rPr>
              <a:t>self</a:t>
            </a:r>
            <a:r>
              <a:rPr lang="en" sz="2100">
                <a:solidFill>
                  <a:srgbClr val="000000"/>
                </a:solidFill>
                <a:latin typeface="Courier New"/>
                <a:ea typeface="Courier New"/>
                <a:cs typeface="Courier New"/>
                <a:sym typeface="Courier New"/>
              </a:rPr>
              <a:t>, x_</a:t>
            </a:r>
            <a:r>
              <a:rPr lang="en">
                <a:solidFill>
                  <a:srgbClr val="000000"/>
                </a:solidFill>
                <a:latin typeface="Courier New"/>
                <a:ea typeface="Courier New"/>
                <a:cs typeface="Courier New"/>
                <a:sym typeface="Courier New"/>
              </a:rPr>
              <a:t>arg</a:t>
            </a:r>
            <a:r>
              <a:rPr lang="en" sz="2100">
                <a:solidFill>
                  <a:srgbClr val="000000"/>
                </a:solidFill>
                <a:latin typeface="Courier New"/>
                <a:ea typeface="Courier New"/>
                <a:cs typeface="Courier New"/>
                <a:sym typeface="Courier New"/>
              </a:rPr>
              <a:t> </a:t>
            </a:r>
            <a:r>
              <a:rPr lang="en" sz="2100">
                <a:solidFill>
                  <a:srgbClr val="666666"/>
                </a:solidFill>
                <a:latin typeface="Courier New"/>
                <a:ea typeface="Courier New"/>
                <a:cs typeface="Courier New"/>
                <a:sym typeface="Courier New"/>
              </a:rPr>
              <a:t>=</a:t>
            </a:r>
            <a:r>
              <a:rPr lang="en" sz="2100">
                <a:solidFill>
                  <a:srgbClr val="000000"/>
                </a:solidFill>
                <a:latin typeface="Courier New"/>
                <a:ea typeface="Courier New"/>
                <a:cs typeface="Courier New"/>
                <a:sym typeface="Courier New"/>
              </a:rPr>
              <a:t> </a:t>
            </a:r>
            <a:r>
              <a:rPr lang="en" sz="2100">
                <a:solidFill>
                  <a:srgbClr val="666666"/>
                </a:solidFill>
                <a:latin typeface="Courier New"/>
                <a:ea typeface="Courier New"/>
                <a:cs typeface="Courier New"/>
                <a:sym typeface="Courier New"/>
              </a:rPr>
              <a:t>0</a:t>
            </a:r>
            <a:r>
              <a:rPr lang="en" sz="2100">
                <a:solidFill>
                  <a:srgbClr val="000000"/>
                </a:solidFill>
                <a:latin typeface="Courier New"/>
                <a:ea typeface="Courier New"/>
                <a:cs typeface="Courier New"/>
                <a:sym typeface="Courier New"/>
              </a:rPr>
              <a:t> y_</a:t>
            </a:r>
            <a:r>
              <a:rPr lang="en">
                <a:solidFill>
                  <a:srgbClr val="000000"/>
                </a:solidFill>
                <a:latin typeface="Courier New"/>
                <a:ea typeface="Courier New"/>
                <a:cs typeface="Courier New"/>
                <a:sym typeface="Courier New"/>
              </a:rPr>
              <a:t>arg</a:t>
            </a:r>
            <a:r>
              <a:rPr lang="en" sz="2100">
                <a:solidFill>
                  <a:srgbClr val="000000"/>
                </a:solidFill>
                <a:latin typeface="Courier New"/>
                <a:ea typeface="Courier New"/>
                <a:cs typeface="Courier New"/>
                <a:sym typeface="Courier New"/>
              </a:rPr>
              <a:t> </a:t>
            </a:r>
            <a:r>
              <a:rPr lang="en" sz="2100">
                <a:solidFill>
                  <a:srgbClr val="666666"/>
                </a:solidFill>
                <a:latin typeface="Courier New"/>
                <a:ea typeface="Courier New"/>
                <a:cs typeface="Courier New"/>
                <a:sym typeface="Courier New"/>
              </a:rPr>
              <a:t>=</a:t>
            </a:r>
            <a:r>
              <a:rPr lang="en" sz="2100">
                <a:solidFill>
                  <a:srgbClr val="000000"/>
                </a:solidFill>
                <a:latin typeface="Courier New"/>
                <a:ea typeface="Courier New"/>
                <a:cs typeface="Courier New"/>
                <a:sym typeface="Courier New"/>
              </a:rPr>
              <a:t> </a:t>
            </a:r>
            <a:r>
              <a:rPr lang="en" sz="2100">
                <a:solidFill>
                  <a:srgbClr val="666666"/>
                </a:solidFill>
                <a:latin typeface="Courier New"/>
                <a:ea typeface="Courier New"/>
                <a:cs typeface="Courier New"/>
                <a:sym typeface="Courier New"/>
              </a:rPr>
              <a:t>0</a:t>
            </a:r>
            <a:r>
              <a:rPr lang="en" sz="2100">
                <a:solidFill>
                  <a:srgbClr val="000000"/>
                </a:solidFill>
                <a:latin typeface="Courier New"/>
                <a:ea typeface="Courier New"/>
                <a:cs typeface="Courier New"/>
                <a:sym typeface="Courier New"/>
              </a:rPr>
              <a:t>):</a:t>
            </a:r>
            <a:endParaRPr/>
          </a:p>
          <a:p>
            <a:pPr indent="0" lvl="0" marL="1219200" rtl="0" algn="l">
              <a:lnSpc>
                <a:spcPct val="115000"/>
              </a:lnSpc>
              <a:spcBef>
                <a:spcPts val="0"/>
              </a:spcBef>
              <a:spcAft>
                <a:spcPts val="0"/>
              </a:spcAft>
              <a:buSzPct val="100000"/>
              <a:buNone/>
            </a:pPr>
            <a:r>
              <a:rPr lang="en" sz="2100">
                <a:solidFill>
                  <a:srgbClr val="000000"/>
                </a:solidFill>
                <a:latin typeface="Courier New"/>
                <a:ea typeface="Courier New"/>
                <a:cs typeface="Courier New"/>
                <a:sym typeface="Courier New"/>
              </a:rPr>
              <a:t>		</a:t>
            </a:r>
            <a:r>
              <a:rPr i="1" lang="en" sz="2100">
                <a:solidFill>
                  <a:srgbClr val="BA2121"/>
                </a:solidFill>
                <a:latin typeface="Courier New"/>
                <a:ea typeface="Courier New"/>
                <a:cs typeface="Courier New"/>
                <a:sym typeface="Courier New"/>
              </a:rPr>
              <a:t>"""create a new point at x, y"""</a:t>
            </a:r>
            <a:endParaRPr sz="2100">
              <a:solidFill>
                <a:srgbClr val="000000"/>
              </a:solidFill>
              <a:latin typeface="Courier New"/>
              <a:ea typeface="Courier New"/>
              <a:cs typeface="Courier New"/>
              <a:sym typeface="Courier New"/>
            </a:endParaRPr>
          </a:p>
          <a:p>
            <a:pPr indent="0" lvl="0" marL="1219200" rtl="0" algn="l">
              <a:lnSpc>
                <a:spcPct val="115000"/>
              </a:lnSpc>
              <a:spcBef>
                <a:spcPts val="0"/>
              </a:spcBef>
              <a:spcAft>
                <a:spcPts val="0"/>
              </a:spcAft>
              <a:buSzPct val="100000"/>
              <a:buNone/>
            </a:pPr>
            <a:r>
              <a:t/>
            </a:r>
            <a:endParaRPr sz="2100">
              <a:solidFill>
                <a:srgbClr val="000000"/>
              </a:solidFill>
              <a:latin typeface="Courier New"/>
              <a:ea typeface="Courier New"/>
              <a:cs typeface="Courier New"/>
              <a:sym typeface="Courier New"/>
            </a:endParaRPr>
          </a:p>
          <a:p>
            <a:pPr indent="0" lvl="0" marL="1219200" rtl="0" algn="l">
              <a:lnSpc>
                <a:spcPct val="115000"/>
              </a:lnSpc>
              <a:spcBef>
                <a:spcPts val="0"/>
              </a:spcBef>
              <a:spcAft>
                <a:spcPts val="0"/>
              </a:spcAft>
              <a:buSzPct val="100000"/>
              <a:buNone/>
            </a:pPr>
            <a:r>
              <a:rPr lang="en" sz="2100">
                <a:solidFill>
                  <a:srgbClr val="000000"/>
                </a:solidFill>
                <a:latin typeface="Courier New"/>
                <a:ea typeface="Courier New"/>
                <a:cs typeface="Courier New"/>
                <a:sym typeface="Courier New"/>
              </a:rPr>
              <a:t>		</a:t>
            </a:r>
            <a:r>
              <a:rPr lang="en" sz="2100">
                <a:solidFill>
                  <a:srgbClr val="008000"/>
                </a:solidFill>
                <a:latin typeface="Courier New"/>
                <a:ea typeface="Courier New"/>
                <a:cs typeface="Courier New"/>
                <a:sym typeface="Courier New"/>
              </a:rPr>
              <a:t>self</a:t>
            </a:r>
            <a:r>
              <a:rPr lang="en" sz="2100">
                <a:solidFill>
                  <a:srgbClr val="666666"/>
                </a:solidFill>
                <a:latin typeface="Courier New"/>
                <a:ea typeface="Courier New"/>
                <a:cs typeface="Courier New"/>
                <a:sym typeface="Courier New"/>
              </a:rPr>
              <a:t>.</a:t>
            </a:r>
            <a:r>
              <a:rPr lang="en" sz="2100">
                <a:solidFill>
                  <a:srgbClr val="000000"/>
                </a:solidFill>
                <a:latin typeface="Courier New"/>
                <a:ea typeface="Courier New"/>
                <a:cs typeface="Courier New"/>
                <a:sym typeface="Courier New"/>
              </a:rPr>
              <a:t>x </a:t>
            </a:r>
            <a:r>
              <a:rPr lang="en" sz="2100">
                <a:solidFill>
                  <a:srgbClr val="666666"/>
                </a:solidFill>
                <a:latin typeface="Courier New"/>
                <a:ea typeface="Courier New"/>
                <a:cs typeface="Courier New"/>
                <a:sym typeface="Courier New"/>
              </a:rPr>
              <a:t>=</a:t>
            </a:r>
            <a:r>
              <a:rPr lang="en" sz="2100">
                <a:solidFill>
                  <a:srgbClr val="000000"/>
                </a:solidFill>
                <a:latin typeface="Courier New"/>
                <a:ea typeface="Courier New"/>
                <a:cs typeface="Courier New"/>
                <a:sym typeface="Courier New"/>
              </a:rPr>
              <a:t> x_</a:t>
            </a:r>
            <a:r>
              <a:rPr lang="en">
                <a:solidFill>
                  <a:srgbClr val="000000"/>
                </a:solidFill>
                <a:latin typeface="Courier New"/>
                <a:ea typeface="Courier New"/>
                <a:cs typeface="Courier New"/>
                <a:sym typeface="Courier New"/>
              </a:rPr>
              <a:t>arg</a:t>
            </a:r>
            <a:endParaRPr/>
          </a:p>
          <a:p>
            <a:pPr indent="0" lvl="0" marL="1219200" rtl="0" algn="l">
              <a:lnSpc>
                <a:spcPct val="115000"/>
              </a:lnSpc>
              <a:spcBef>
                <a:spcPts val="0"/>
              </a:spcBef>
              <a:spcAft>
                <a:spcPts val="0"/>
              </a:spcAft>
              <a:buSzPct val="100000"/>
              <a:buNone/>
            </a:pPr>
            <a:r>
              <a:rPr lang="en" sz="2100">
                <a:solidFill>
                  <a:srgbClr val="000000"/>
                </a:solidFill>
                <a:latin typeface="Courier New"/>
                <a:ea typeface="Courier New"/>
                <a:cs typeface="Courier New"/>
                <a:sym typeface="Courier New"/>
              </a:rPr>
              <a:t>		</a:t>
            </a:r>
            <a:r>
              <a:rPr lang="en" sz="2100">
                <a:solidFill>
                  <a:srgbClr val="008000"/>
                </a:solidFill>
                <a:latin typeface="Courier New"/>
                <a:ea typeface="Courier New"/>
                <a:cs typeface="Courier New"/>
                <a:sym typeface="Courier New"/>
              </a:rPr>
              <a:t>self</a:t>
            </a:r>
            <a:r>
              <a:rPr lang="en" sz="2100">
                <a:solidFill>
                  <a:srgbClr val="666666"/>
                </a:solidFill>
                <a:latin typeface="Courier New"/>
                <a:ea typeface="Courier New"/>
                <a:cs typeface="Courier New"/>
                <a:sym typeface="Courier New"/>
              </a:rPr>
              <a:t>.</a:t>
            </a:r>
            <a:r>
              <a:rPr lang="en" sz="2100">
                <a:solidFill>
                  <a:srgbClr val="000000"/>
                </a:solidFill>
                <a:latin typeface="Courier New"/>
                <a:ea typeface="Courier New"/>
                <a:cs typeface="Courier New"/>
                <a:sym typeface="Courier New"/>
              </a:rPr>
              <a:t>y </a:t>
            </a:r>
            <a:r>
              <a:rPr lang="en" sz="2100">
                <a:solidFill>
                  <a:srgbClr val="666666"/>
                </a:solidFill>
                <a:latin typeface="Courier New"/>
                <a:ea typeface="Courier New"/>
                <a:cs typeface="Courier New"/>
                <a:sym typeface="Courier New"/>
              </a:rPr>
              <a:t>=</a:t>
            </a:r>
            <a:r>
              <a:rPr lang="en" sz="2100">
                <a:solidFill>
                  <a:srgbClr val="000000"/>
                </a:solidFill>
                <a:latin typeface="Courier New"/>
                <a:ea typeface="Courier New"/>
                <a:cs typeface="Courier New"/>
                <a:sym typeface="Courier New"/>
              </a:rPr>
              <a:t> </a:t>
            </a:r>
            <a:r>
              <a:rPr lang="en" sz="2100">
                <a:solidFill>
                  <a:schemeClr val="dk1"/>
                </a:solidFill>
                <a:latin typeface="Courier New"/>
                <a:ea typeface="Courier New"/>
                <a:cs typeface="Courier New"/>
                <a:sym typeface="Courier New"/>
              </a:rPr>
              <a:t>y_</a:t>
            </a:r>
            <a:r>
              <a:rPr lang="en">
                <a:solidFill>
                  <a:schemeClr val="dk1"/>
                </a:solidFill>
                <a:latin typeface="Courier New"/>
                <a:ea typeface="Courier New"/>
                <a:cs typeface="Courier New"/>
                <a:sym typeface="Courier New"/>
              </a:rPr>
              <a:t>arg</a:t>
            </a:r>
            <a:endParaRPr/>
          </a:p>
          <a:p>
            <a:pPr indent="0" lvl="0" marL="1219200" rtl="0" algn="l">
              <a:lnSpc>
                <a:spcPct val="115000"/>
              </a:lnSpc>
              <a:spcBef>
                <a:spcPts val="0"/>
              </a:spcBef>
              <a:spcAft>
                <a:spcPts val="0"/>
              </a:spcAft>
              <a:buSzPct val="100000"/>
              <a:buNone/>
            </a:pPr>
            <a:r>
              <a:rPr lang="en" sz="2100">
                <a:solidFill>
                  <a:srgbClr val="000000"/>
                </a:solidFill>
                <a:latin typeface="Courier New"/>
                <a:ea typeface="Courier New"/>
                <a:cs typeface="Courier New"/>
                <a:sym typeface="Courier New"/>
              </a:rPr>
              <a:t>		</a:t>
            </a:r>
            <a:endParaRPr/>
          </a:p>
          <a:p>
            <a:pPr indent="0" lvl="0" marL="1219200" rtl="0" algn="l">
              <a:lnSpc>
                <a:spcPct val="115000"/>
              </a:lnSpc>
              <a:spcBef>
                <a:spcPts val="0"/>
              </a:spcBef>
              <a:spcAft>
                <a:spcPts val="0"/>
              </a:spcAft>
              <a:buSzPct val="100000"/>
              <a:buNone/>
            </a:pPr>
            <a:r>
              <a:rPr lang="en" sz="2100">
                <a:solidFill>
                  <a:srgbClr val="000000"/>
                </a:solidFill>
                <a:latin typeface="Courier New"/>
                <a:ea typeface="Courier New"/>
                <a:cs typeface="Courier New"/>
                <a:sym typeface="Courier New"/>
              </a:rPr>
              <a:t>	</a:t>
            </a:r>
            <a:r>
              <a:rPr b="1" lang="en" sz="2100">
                <a:solidFill>
                  <a:srgbClr val="008000"/>
                </a:solidFill>
                <a:latin typeface="Courier New"/>
                <a:ea typeface="Courier New"/>
                <a:cs typeface="Courier New"/>
                <a:sym typeface="Courier New"/>
              </a:rPr>
              <a:t>def</a:t>
            </a:r>
            <a:r>
              <a:rPr lang="en" sz="2100">
                <a:solidFill>
                  <a:srgbClr val="000000"/>
                </a:solidFill>
                <a:latin typeface="Courier New"/>
                <a:ea typeface="Courier New"/>
                <a:cs typeface="Courier New"/>
                <a:sym typeface="Courier New"/>
              </a:rPr>
              <a:t> </a:t>
            </a:r>
            <a:r>
              <a:rPr lang="en" sz="2100">
                <a:solidFill>
                  <a:srgbClr val="0000FF"/>
                </a:solidFill>
                <a:latin typeface="Courier New"/>
                <a:ea typeface="Courier New"/>
                <a:cs typeface="Courier New"/>
                <a:sym typeface="Courier New"/>
              </a:rPr>
              <a:t>distance_from_origin</a:t>
            </a:r>
            <a:r>
              <a:rPr lang="en" sz="2100">
                <a:solidFill>
                  <a:srgbClr val="000000"/>
                </a:solidFill>
                <a:latin typeface="Courier New"/>
                <a:ea typeface="Courier New"/>
                <a:cs typeface="Courier New"/>
                <a:sym typeface="Courier New"/>
              </a:rPr>
              <a:t>(</a:t>
            </a:r>
            <a:r>
              <a:rPr lang="en" sz="2100">
                <a:solidFill>
                  <a:srgbClr val="008000"/>
                </a:solidFill>
                <a:latin typeface="Courier New"/>
                <a:ea typeface="Courier New"/>
                <a:cs typeface="Courier New"/>
                <a:sym typeface="Courier New"/>
              </a:rPr>
              <a:t>self</a:t>
            </a:r>
            <a:r>
              <a:rPr lang="en" sz="2100">
                <a:solidFill>
                  <a:srgbClr val="000000"/>
                </a:solidFill>
                <a:latin typeface="Courier New"/>
                <a:ea typeface="Courier New"/>
                <a:cs typeface="Courier New"/>
                <a:sym typeface="Courier New"/>
              </a:rPr>
              <a:t>):</a:t>
            </a:r>
            <a:endParaRPr/>
          </a:p>
          <a:p>
            <a:pPr indent="0" lvl="0" marL="1219200" rtl="0" algn="l">
              <a:lnSpc>
                <a:spcPct val="115000"/>
              </a:lnSpc>
              <a:spcBef>
                <a:spcPts val="0"/>
              </a:spcBef>
              <a:spcAft>
                <a:spcPts val="0"/>
              </a:spcAft>
              <a:buSzPct val="100000"/>
              <a:buNone/>
            </a:pPr>
            <a:r>
              <a:rPr lang="en" sz="2100">
                <a:solidFill>
                  <a:srgbClr val="000000"/>
                </a:solidFill>
                <a:latin typeface="Courier New"/>
                <a:ea typeface="Courier New"/>
                <a:cs typeface="Courier New"/>
                <a:sym typeface="Courier New"/>
              </a:rPr>
              <a:t>		</a:t>
            </a:r>
            <a:r>
              <a:rPr i="1" lang="en" sz="2100">
                <a:solidFill>
                  <a:srgbClr val="BA2121"/>
                </a:solidFill>
                <a:latin typeface="Courier New"/>
                <a:ea typeface="Courier New"/>
                <a:cs typeface="Courier New"/>
                <a:sym typeface="Courier New"/>
              </a:rPr>
              <a:t>"""Compute my distance from the origin"""</a:t>
            </a:r>
            <a:endParaRPr sz="2100">
              <a:solidFill>
                <a:srgbClr val="000000"/>
              </a:solidFill>
              <a:latin typeface="Courier New"/>
              <a:ea typeface="Courier New"/>
              <a:cs typeface="Courier New"/>
              <a:sym typeface="Courier New"/>
            </a:endParaRPr>
          </a:p>
          <a:p>
            <a:pPr indent="0" lvl="0" marL="1219200" rtl="0" algn="l">
              <a:lnSpc>
                <a:spcPct val="115000"/>
              </a:lnSpc>
              <a:spcBef>
                <a:spcPts val="0"/>
              </a:spcBef>
              <a:spcAft>
                <a:spcPts val="0"/>
              </a:spcAft>
              <a:buSzPct val="100000"/>
              <a:buNone/>
            </a:pPr>
            <a:r>
              <a:t/>
            </a:r>
            <a:endParaRPr sz="2100">
              <a:solidFill>
                <a:srgbClr val="000000"/>
              </a:solidFill>
              <a:latin typeface="Courier New"/>
              <a:ea typeface="Courier New"/>
              <a:cs typeface="Courier New"/>
              <a:sym typeface="Courier New"/>
            </a:endParaRPr>
          </a:p>
          <a:p>
            <a:pPr indent="0" lvl="0" marL="1219200" rtl="0" algn="l">
              <a:lnSpc>
                <a:spcPct val="115000"/>
              </a:lnSpc>
              <a:spcBef>
                <a:spcPts val="0"/>
              </a:spcBef>
              <a:spcAft>
                <a:spcPts val="0"/>
              </a:spcAft>
              <a:buSzPct val="100000"/>
              <a:buNone/>
            </a:pPr>
            <a:r>
              <a:rPr lang="en" sz="2100">
                <a:solidFill>
                  <a:srgbClr val="000000"/>
                </a:solidFill>
                <a:latin typeface="Courier New"/>
                <a:ea typeface="Courier New"/>
                <a:cs typeface="Courier New"/>
                <a:sym typeface="Courier New"/>
              </a:rPr>
              <a:t>		</a:t>
            </a:r>
            <a:r>
              <a:rPr b="1" lang="en" sz="2100">
                <a:solidFill>
                  <a:srgbClr val="008000"/>
                </a:solidFill>
                <a:latin typeface="Courier New"/>
                <a:ea typeface="Courier New"/>
                <a:cs typeface="Courier New"/>
                <a:sym typeface="Courier New"/>
              </a:rPr>
              <a:t>return</a:t>
            </a:r>
            <a:r>
              <a:rPr lang="en" sz="2100">
                <a:solidFill>
                  <a:srgbClr val="000000"/>
                </a:solidFill>
                <a:latin typeface="Courier New"/>
                <a:ea typeface="Courier New"/>
                <a:cs typeface="Courier New"/>
                <a:sym typeface="Courier New"/>
              </a:rPr>
              <a:t> (() </a:t>
            </a:r>
            <a:r>
              <a:rPr lang="en" sz="2100">
                <a:solidFill>
                  <a:srgbClr val="666666"/>
                </a:solidFill>
                <a:latin typeface="Courier New"/>
                <a:ea typeface="Courier New"/>
                <a:cs typeface="Courier New"/>
                <a:sym typeface="Courier New"/>
              </a:rPr>
              <a:t>+</a:t>
            </a:r>
            <a:r>
              <a:rPr lang="en" sz="2100">
                <a:solidFill>
                  <a:srgbClr val="000000"/>
                </a:solidFill>
                <a:latin typeface="Courier New"/>
                <a:ea typeface="Courier New"/>
                <a:cs typeface="Courier New"/>
                <a:sym typeface="Courier New"/>
              </a:rPr>
              <a:t> ()) </a:t>
            </a:r>
            <a:r>
              <a:rPr lang="en" sz="2100">
                <a:solidFill>
                  <a:srgbClr val="666666"/>
                </a:solidFill>
                <a:latin typeface="Courier New"/>
                <a:ea typeface="Courier New"/>
                <a:cs typeface="Courier New"/>
                <a:sym typeface="Courier New"/>
              </a:rPr>
              <a:t>**</a:t>
            </a:r>
            <a:r>
              <a:rPr lang="en" sz="2100">
                <a:solidFill>
                  <a:srgbClr val="000000"/>
                </a:solidFill>
                <a:latin typeface="Courier New"/>
                <a:ea typeface="Courier New"/>
                <a:cs typeface="Courier New"/>
                <a:sym typeface="Courier New"/>
              </a:rPr>
              <a:t> </a:t>
            </a:r>
            <a:r>
              <a:rPr lang="en" sz="2100">
                <a:solidFill>
                  <a:srgbClr val="666666"/>
                </a:solidFill>
                <a:latin typeface="Courier New"/>
                <a:ea typeface="Courier New"/>
                <a:cs typeface="Courier New"/>
                <a:sym typeface="Courier New"/>
              </a:rPr>
              <a:t>0.5</a:t>
            </a:r>
            <a:endParaRPr sz="2100">
              <a:solidFill>
                <a:srgbClr val="000000"/>
              </a:solidFill>
              <a:latin typeface="Courier New"/>
              <a:ea typeface="Courier New"/>
              <a:cs typeface="Courier New"/>
              <a:sym typeface="Courier New"/>
            </a:endParaRPr>
          </a:p>
          <a:p>
            <a:pPr indent="0" lvl="0" marL="0" rtl="0" algn="l">
              <a:lnSpc>
                <a:spcPct val="90000"/>
              </a:lnSpc>
              <a:spcBef>
                <a:spcPts val="800"/>
              </a:spcBef>
              <a:spcAft>
                <a:spcPts val="0"/>
              </a:spcAft>
              <a:buSzPct val="100000"/>
              <a:buNone/>
            </a:pPr>
            <a:r>
              <a:t/>
            </a:r>
            <a:endParaRPr/>
          </a:p>
        </p:txBody>
      </p:sp>
      <p:sp>
        <p:nvSpPr>
          <p:cNvPr id="129" name="Google Shape;129;p27"/>
          <p:cNvSpPr txBox="1"/>
          <p:nvPr/>
        </p:nvSpPr>
        <p:spPr>
          <a:xfrm>
            <a:off x="105400" y="1459275"/>
            <a:ext cx="1732500" cy="6696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1" lang="en" sz="1300">
                <a:latin typeface="Courier New"/>
                <a:ea typeface="Courier New"/>
                <a:cs typeface="Courier New"/>
                <a:sym typeface="Courier New"/>
              </a:rPr>
              <a:t>s</a:t>
            </a:r>
            <a:r>
              <a:rPr b="1" i="0" lang="en" sz="1300" u="none" cap="none" strike="noStrike">
                <a:solidFill>
                  <a:srgbClr val="000000"/>
                </a:solidFill>
                <a:latin typeface="Courier New"/>
                <a:ea typeface="Courier New"/>
                <a:cs typeface="Courier New"/>
                <a:sym typeface="Courier New"/>
              </a:rPr>
              <a:t>elf</a:t>
            </a:r>
            <a:r>
              <a:rPr lang="en" sz="1300">
                <a:solidFill>
                  <a:schemeClr val="dk1"/>
                </a:solidFill>
                <a:latin typeface="Quattrocento Sans"/>
                <a:ea typeface="Quattrocento Sans"/>
                <a:cs typeface="Quattrocento Sans"/>
                <a:sym typeface="Quattrocento Sans"/>
              </a:rPr>
              <a:t>  r</a:t>
            </a:r>
            <a:r>
              <a:rPr i="0" lang="en" sz="1300" u="none" cap="none" strike="noStrike">
                <a:solidFill>
                  <a:srgbClr val="000000"/>
                </a:solidFill>
                <a:latin typeface="Quattrocento Sans"/>
                <a:ea typeface="Quattrocento Sans"/>
                <a:cs typeface="Quattrocento Sans"/>
                <a:sym typeface="Quattrocento Sans"/>
              </a:rPr>
              <a:t>efers to the instance of the class being manipulated</a:t>
            </a:r>
            <a:endParaRPr i="0" sz="1300" u="none" cap="none" strike="noStrike">
              <a:solidFill>
                <a:schemeClr val="dk1"/>
              </a:solidFill>
              <a:latin typeface="Quattrocento Sans"/>
              <a:ea typeface="Quattrocento Sans"/>
              <a:cs typeface="Quattrocento Sans"/>
              <a:sym typeface="Quattrocento Sans"/>
            </a:endParaRPr>
          </a:p>
        </p:txBody>
      </p:sp>
      <p:cxnSp>
        <p:nvCxnSpPr>
          <p:cNvPr id="130" name="Google Shape;130;p27"/>
          <p:cNvCxnSpPr/>
          <p:nvPr/>
        </p:nvCxnSpPr>
        <p:spPr>
          <a:xfrm>
            <a:off x="1744529" y="1805567"/>
            <a:ext cx="2478000" cy="490200"/>
          </a:xfrm>
          <a:prstGeom prst="straightConnector1">
            <a:avLst/>
          </a:prstGeom>
          <a:noFill/>
          <a:ln cap="flat" cmpd="sng" w="28575">
            <a:solidFill>
              <a:srgbClr val="000000"/>
            </a:solidFill>
            <a:prstDash val="solid"/>
            <a:round/>
            <a:headEnd len="sm" w="sm" type="none"/>
            <a:tailEnd len="med" w="med" type="triangle"/>
          </a:ln>
        </p:spPr>
      </p:cxnSp>
      <p:cxnSp>
        <p:nvCxnSpPr>
          <p:cNvPr id="131" name="Google Shape;131;p27"/>
          <p:cNvCxnSpPr>
            <a:endCxn id="132" idx="1"/>
          </p:cNvCxnSpPr>
          <p:nvPr/>
        </p:nvCxnSpPr>
        <p:spPr>
          <a:xfrm>
            <a:off x="1883145" y="2854603"/>
            <a:ext cx="1096200" cy="247800"/>
          </a:xfrm>
          <a:prstGeom prst="straightConnector1">
            <a:avLst/>
          </a:prstGeom>
          <a:noFill/>
          <a:ln cap="flat" cmpd="sng" w="28575">
            <a:solidFill>
              <a:srgbClr val="000000"/>
            </a:solidFill>
            <a:prstDash val="solid"/>
            <a:round/>
            <a:headEnd len="sm" w="sm" type="none"/>
            <a:tailEnd len="med" w="med" type="triangle"/>
          </a:ln>
        </p:spPr>
      </p:cxnSp>
      <p:sp>
        <p:nvSpPr>
          <p:cNvPr id="133" name="Google Shape;133;p27"/>
          <p:cNvSpPr txBox="1"/>
          <p:nvPr/>
        </p:nvSpPr>
        <p:spPr>
          <a:xfrm>
            <a:off x="337198" y="2564185"/>
            <a:ext cx="1653000" cy="354000"/>
          </a:xfrm>
          <a:prstGeom prst="rect">
            <a:avLst/>
          </a:prstGeom>
          <a:noFill/>
          <a:ln>
            <a:noFill/>
          </a:ln>
        </p:spPr>
        <p:txBody>
          <a:bodyPr anchorCtr="0" anchor="t" bIns="68575" lIns="68575" spcFirstLastPara="1" rIns="68575" wrap="square" tIns="68575">
            <a:spAutoFit/>
          </a:bodyPr>
          <a:lstStyle/>
          <a:p>
            <a:pPr indent="0" lvl="0" marL="0" marR="0" rtl="0" algn="l">
              <a:spcBef>
                <a:spcPts val="0"/>
              </a:spcBef>
              <a:spcAft>
                <a:spcPts val="0"/>
              </a:spcAft>
              <a:buClr>
                <a:schemeClr val="dk1"/>
              </a:buClr>
              <a:buSzPts val="1400"/>
              <a:buFont typeface="Proxima Nova"/>
              <a:buNone/>
            </a:pPr>
            <a:r>
              <a:rPr b="0" i="0" lang="en" sz="1400" u="none" cap="none" strike="noStrike">
                <a:solidFill>
                  <a:schemeClr val="dk1"/>
                </a:solidFill>
                <a:latin typeface="Proxima Nova"/>
                <a:ea typeface="Proxima Nova"/>
                <a:cs typeface="Proxima Nova"/>
                <a:sym typeface="Proxima Nova"/>
              </a:rPr>
              <a:t>Data attributes</a:t>
            </a:r>
            <a:endParaRPr b="0" i="0" sz="1400" u="none" cap="none" strike="noStrike">
              <a:solidFill>
                <a:schemeClr val="dk1"/>
              </a:solidFill>
              <a:latin typeface="Proxima Nova"/>
              <a:ea typeface="Proxima Nova"/>
              <a:cs typeface="Proxima Nova"/>
              <a:sym typeface="Proxima Nova"/>
            </a:endParaRPr>
          </a:p>
        </p:txBody>
      </p:sp>
      <p:cxnSp>
        <p:nvCxnSpPr>
          <p:cNvPr id="134" name="Google Shape;134;p27"/>
          <p:cNvCxnSpPr>
            <a:stCxn id="135" idx="3"/>
          </p:cNvCxnSpPr>
          <p:nvPr/>
        </p:nvCxnSpPr>
        <p:spPr>
          <a:xfrm flipH="1" rot="10800000">
            <a:off x="1613375" y="3737514"/>
            <a:ext cx="1080600" cy="258000"/>
          </a:xfrm>
          <a:prstGeom prst="straightConnector1">
            <a:avLst/>
          </a:prstGeom>
          <a:noFill/>
          <a:ln cap="flat" cmpd="sng" w="28575">
            <a:solidFill>
              <a:srgbClr val="000000"/>
            </a:solidFill>
            <a:prstDash val="solid"/>
            <a:round/>
            <a:headEnd len="sm" w="sm" type="none"/>
            <a:tailEnd len="med" w="med" type="triangle"/>
          </a:ln>
        </p:spPr>
      </p:cxnSp>
      <p:sp>
        <p:nvSpPr>
          <p:cNvPr id="135" name="Google Shape;135;p27"/>
          <p:cNvSpPr txBox="1"/>
          <p:nvPr/>
        </p:nvSpPr>
        <p:spPr>
          <a:xfrm>
            <a:off x="780875" y="3818514"/>
            <a:ext cx="832500" cy="354000"/>
          </a:xfrm>
          <a:prstGeom prst="rect">
            <a:avLst/>
          </a:prstGeom>
          <a:noFill/>
          <a:ln>
            <a:noFill/>
          </a:ln>
        </p:spPr>
        <p:txBody>
          <a:bodyPr anchorCtr="0" anchor="t" bIns="68575" lIns="68575" spcFirstLastPara="1" rIns="68575" wrap="square" tIns="68575">
            <a:spAutoFit/>
          </a:bodyPr>
          <a:lstStyle/>
          <a:p>
            <a:pPr indent="0" lvl="0" marL="0" marR="0" rtl="0" algn="l">
              <a:spcBef>
                <a:spcPts val="0"/>
              </a:spcBef>
              <a:spcAft>
                <a:spcPts val="0"/>
              </a:spcAft>
              <a:buClr>
                <a:schemeClr val="dk1"/>
              </a:buClr>
              <a:buSzPts val="1400"/>
              <a:buFont typeface="Proxima Nova"/>
              <a:buNone/>
            </a:pPr>
            <a:r>
              <a:rPr b="0" i="0" lang="en" sz="1400" u="none" cap="none" strike="noStrike">
                <a:solidFill>
                  <a:schemeClr val="dk1"/>
                </a:solidFill>
                <a:latin typeface="Proxima Nova"/>
                <a:ea typeface="Proxima Nova"/>
                <a:cs typeface="Proxima Nova"/>
                <a:sym typeface="Proxima Nova"/>
              </a:rPr>
              <a:t>Method</a:t>
            </a:r>
            <a:endParaRPr b="0" i="0" sz="1400" u="none" cap="none" strike="noStrike">
              <a:solidFill>
                <a:schemeClr val="dk1"/>
              </a:solidFill>
              <a:latin typeface="Proxima Nova"/>
              <a:ea typeface="Proxima Nova"/>
              <a:cs typeface="Proxima Nova"/>
              <a:sym typeface="Proxima Nova"/>
            </a:endParaRPr>
          </a:p>
        </p:txBody>
      </p:sp>
      <p:sp>
        <p:nvSpPr>
          <p:cNvPr id="132" name="Google Shape;132;p27"/>
          <p:cNvSpPr/>
          <p:nvPr/>
        </p:nvSpPr>
        <p:spPr>
          <a:xfrm>
            <a:off x="2979345" y="2854753"/>
            <a:ext cx="185100" cy="4953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Quattrocento Sans"/>
              <a:buNone/>
            </a:pPr>
            <a:r>
              <a:t/>
            </a:r>
            <a:endParaRPr b="0" i="0" sz="1400" u="none" cap="none" strike="noStrike">
              <a:solidFill>
                <a:schemeClr val="dk1"/>
              </a:solidFill>
              <a:latin typeface="Quattrocento Sans"/>
              <a:ea typeface="Quattrocento Sans"/>
              <a:cs typeface="Quattrocento Sans"/>
              <a:sym typeface="Quattrocento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8"/>
          <p:cNvSpPr txBox="1"/>
          <p:nvPr>
            <p:ph type="ctrTitle"/>
          </p:nvPr>
        </p:nvSpPr>
        <p:spPr>
          <a:xfrm>
            <a:off x="251960" y="1807109"/>
            <a:ext cx="8543299" cy="670185"/>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rgbClr val="FFFFFF"/>
              </a:buClr>
              <a:buSzPts val="3600"/>
              <a:buFont typeface="Quattrocento Sans"/>
              <a:buNone/>
            </a:pPr>
            <a:r>
              <a:rPr lang="en"/>
              <a:t>Review of Lecture</a:t>
            </a:r>
            <a:endParaRPr/>
          </a:p>
        </p:txBody>
      </p:sp>
      <p:sp>
        <p:nvSpPr>
          <p:cNvPr id="141" name="Google Shape;141;p28"/>
          <p:cNvSpPr txBox="1"/>
          <p:nvPr>
            <p:ph idx="1" type="subTitle"/>
          </p:nvPr>
        </p:nvSpPr>
        <p:spPr>
          <a:xfrm>
            <a:off x="252413" y="2887266"/>
            <a:ext cx="8542735" cy="1241821"/>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SzPts val="3000"/>
              <a:buNone/>
            </a:pPr>
            <a:r>
              <a:rPr b="1" lang="en" sz="3000">
                <a:solidFill>
                  <a:schemeClr val="accent1"/>
                </a:solidFill>
              </a:rPr>
              <a:t>Linked Data structures</a:t>
            </a:r>
            <a:r>
              <a:rPr lang="en" sz="3000">
                <a:solidFill>
                  <a:schemeClr val="accent1"/>
                </a:solidFill>
              </a:rPr>
              <a:t>: </a:t>
            </a:r>
            <a:r>
              <a:rPr i="1" lang="en" sz="3000">
                <a:solidFill>
                  <a:schemeClr val="accent1"/>
                </a:solidFill>
              </a:rPr>
              <a:t>Linked Lists</a:t>
            </a:r>
            <a:endParaRPr i="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PS106_PPTX_Theme">
  <a:themeElements>
    <a:clrScheme name="Custom 5">
      <a:dk1>
        <a:srgbClr val="444445"/>
      </a:dk1>
      <a:lt1>
        <a:srgbClr val="000000"/>
      </a:lt1>
      <a:dk2>
        <a:srgbClr val="7B8994"/>
      </a:dk2>
      <a:lt2>
        <a:srgbClr val="3D464D"/>
      </a:lt2>
      <a:accent1>
        <a:srgbClr val="017EE5"/>
      </a:accent1>
      <a:accent2>
        <a:srgbClr val="017EE5"/>
      </a:accent2>
      <a:accent3>
        <a:srgbClr val="017EE5"/>
      </a:accent3>
      <a:accent4>
        <a:srgbClr val="7B8994"/>
      </a:accent4>
      <a:accent5>
        <a:srgbClr val="7B8994"/>
      </a:accent5>
      <a:accent6>
        <a:srgbClr val="FF9933"/>
      </a:accent6>
      <a:hlink>
        <a:srgbClr val="3D464D"/>
      </a:hlink>
      <a:folHlink>
        <a:srgbClr val="3D464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