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y="5143500" cx="9144000"/>
  <p:notesSz cx="6858000" cy="9144000"/>
  <p:embeddedFontLst>
    <p:embeddedFont>
      <p:font typeface="Roboto"/>
      <p:regular r:id="rId34"/>
      <p:bold r:id="rId35"/>
      <p:italic r:id="rId36"/>
      <p:boldItalic r:id="rId37"/>
    </p:embeddedFont>
    <p:embeddedFont>
      <p:font typeface="Quattrocento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QuattrocentoSans-italic.fntdata"/><Relationship Id="rId20" Type="http://schemas.openxmlformats.org/officeDocument/2006/relationships/slide" Target="slides/slide13.xml"/><Relationship Id="rId41" Type="http://schemas.openxmlformats.org/officeDocument/2006/relationships/font" Target="fonts/QuattrocentoSans-bold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Roboto-bold.fntdata"/><Relationship Id="rId12" Type="http://schemas.openxmlformats.org/officeDocument/2006/relationships/slide" Target="slides/slide5.xml"/><Relationship Id="rId34" Type="http://schemas.openxmlformats.org/officeDocument/2006/relationships/font" Target="fonts/Roboto-regular.fntdata"/><Relationship Id="rId15" Type="http://schemas.openxmlformats.org/officeDocument/2006/relationships/slide" Target="slides/slide8.xml"/><Relationship Id="rId37" Type="http://schemas.openxmlformats.org/officeDocument/2006/relationships/font" Target="fonts/Roboto-boldItalic.fntdata"/><Relationship Id="rId14" Type="http://schemas.openxmlformats.org/officeDocument/2006/relationships/slide" Target="slides/slide7.xml"/><Relationship Id="rId36" Type="http://schemas.openxmlformats.org/officeDocument/2006/relationships/font" Target="fonts/Roboto-italic.fntdata"/><Relationship Id="rId17" Type="http://schemas.openxmlformats.org/officeDocument/2006/relationships/slide" Target="slides/slide10.xml"/><Relationship Id="rId39" Type="http://schemas.openxmlformats.org/officeDocument/2006/relationships/font" Target="fonts/QuattrocentoSans-bold.fntdata"/><Relationship Id="rId16" Type="http://schemas.openxmlformats.org/officeDocument/2006/relationships/slide" Target="slides/slide9.xml"/><Relationship Id="rId38" Type="http://schemas.openxmlformats.org/officeDocument/2006/relationships/font" Target="fonts/QuattrocentoSans-regular.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1005d179b3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g21005d179b3_2_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1005d179b3_2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21005d179b3_2_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1005d179b3_2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21005d179b3_2_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1005d179b3_2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21005d179b3_2_7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1005d179b3_2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21005d179b3_2_8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1144bb34a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21144bb34ad_1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1005d179b3_2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21005d179b3_2_8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1005d179b3_2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21005d179b3_2_1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1005d179b3_2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21005d179b3_2_1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1005d179b3_2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g21005d179b3_2_1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1005d179b3_2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21005d179b3_2_1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1005d179b3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g21005d179b3_2_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1005d179b3_2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21005d179b3_2_1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SLIDES_API46484813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SLIDES_API46484813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Slido interaction slide, please don't delete it.</a:t>
            </a:r>
            <a:br>
              <a:rPr lang="en"/>
            </a:br>
            <a:r>
              <a:rPr lang="en"/>
              <a:t>✅ Click on 'Present with Slido' and the poll will launch automatically when you get to this slide.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1005d179b3_2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g21005d179b3_2_1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SLIDES_API81835360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SLIDES_API81835360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Slido interaction slide, please don't delete it.</a:t>
            </a:r>
            <a:br>
              <a:rPr lang="en"/>
            </a:br>
            <a:r>
              <a:rPr lang="en"/>
              <a:t>✅ Click on 'Present with Slido' and the poll will launch automatically when you get to this slide.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1005d179b3_2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g21005d179b3_2_1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1005d179b3_2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g21005d179b3_2_1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SLIDES_API192548687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SLIDES_API192548687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Slido interaction slide, please don't delete it.</a:t>
            </a:r>
            <a:br>
              <a:rPr lang="en"/>
            </a:br>
            <a:r>
              <a:rPr lang="en"/>
              <a:t>✅ Click on 'Present with Slido' and the poll will launch automatically when you get to this slide.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1005d179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1005d179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1005d179b3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21005d179b3_2_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1276b00afe_2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g21276b00afe_2_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1276b00afe_2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g21276b00afe_2_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1276b00afe_2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g21276b00afe_2_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1144bb34a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21144bb34ad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1144bb34a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21144bb34ad_1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blipFill>
          <a:blip r:embed="rId2">
            <a:alphaModFix/>
          </a:blip>
          <a:stretch>
            <a:fillRect/>
          </a:stretch>
        </a:blipFill>
      </p:bgPr>
    </p:bg>
    <p:spTree>
      <p:nvGrpSpPr>
        <p:cNvPr id="53" name="Shape 53"/>
        <p:cNvGrpSpPr/>
        <p:nvPr/>
      </p:nvGrpSpPr>
      <p:grpSpPr>
        <a:xfrm>
          <a:off x="0" y="0"/>
          <a:ext cx="0" cy="0"/>
          <a:chOff x="0" y="0"/>
          <a:chExt cx="0" cy="0"/>
        </a:xfrm>
      </p:grpSpPr>
      <p:sp>
        <p:nvSpPr>
          <p:cNvPr id="54" name="Google Shape;54;p14"/>
          <p:cNvSpPr txBox="1"/>
          <p:nvPr>
            <p:ph type="ctrTitle"/>
          </p:nvPr>
        </p:nvSpPr>
        <p:spPr>
          <a:xfrm>
            <a:off x="251960" y="1807109"/>
            <a:ext cx="8543299" cy="670185"/>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FFFFFF"/>
              </a:buClr>
              <a:buSzPts val="3600"/>
              <a:buFont typeface="Quattrocento Sans"/>
              <a:buNone/>
              <a:defRPr sz="3600">
                <a:solidFill>
                  <a:srgbClr val="FFFFF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5" name="Google Shape;55;p14"/>
          <p:cNvSpPr txBox="1"/>
          <p:nvPr>
            <p:ph idx="1" type="subTitle"/>
          </p:nvPr>
        </p:nvSpPr>
        <p:spPr>
          <a:xfrm>
            <a:off x="251960" y="2886749"/>
            <a:ext cx="8543299" cy="1241821"/>
          </a:xfrm>
          <a:prstGeom prst="rect">
            <a:avLst/>
          </a:prstGeom>
          <a:noFill/>
          <a:ln>
            <a:noFill/>
          </a:ln>
        </p:spPr>
        <p:txBody>
          <a:bodyPr anchorCtr="0" anchor="t" bIns="34275" lIns="68575" spcFirstLastPara="1" rIns="68575" wrap="square" tIns="34275">
            <a:normAutofit/>
          </a:bodyPr>
          <a:lstStyle>
            <a:lvl1pPr lvl="0" algn="l">
              <a:lnSpc>
                <a:spcPct val="90000"/>
              </a:lnSpc>
              <a:spcBef>
                <a:spcPts val="800"/>
              </a:spcBef>
              <a:spcAft>
                <a:spcPts val="0"/>
              </a:spcAft>
              <a:buSzPts val="1800"/>
              <a:buNone/>
              <a:defRPr sz="1800">
                <a:solidFill>
                  <a:srgbClr val="FFFFFF"/>
                </a:solidFill>
              </a:defRPr>
            </a:lvl1pPr>
            <a:lvl2pPr lvl="1" algn="ctr">
              <a:lnSpc>
                <a:spcPct val="90000"/>
              </a:lnSpc>
              <a:spcBef>
                <a:spcPts val="400"/>
              </a:spcBef>
              <a:spcAft>
                <a:spcPts val="0"/>
              </a:spcAft>
              <a:buSzPts val="1500"/>
              <a:buNone/>
              <a:defRPr sz="1500"/>
            </a:lvl2pPr>
            <a:lvl3pPr lvl="2" algn="ctr">
              <a:lnSpc>
                <a:spcPct val="90000"/>
              </a:lnSpc>
              <a:spcBef>
                <a:spcPts val="400"/>
              </a:spcBef>
              <a:spcAft>
                <a:spcPts val="0"/>
              </a:spcAft>
              <a:buSzPts val="1400"/>
              <a:buNone/>
              <a:defRPr sz="1400"/>
            </a:lvl3pPr>
            <a:lvl4pPr lvl="3" algn="ctr">
              <a:lnSpc>
                <a:spcPct val="90000"/>
              </a:lnSpc>
              <a:spcBef>
                <a:spcPts val="400"/>
              </a:spcBef>
              <a:spcAft>
                <a:spcPts val="0"/>
              </a:spcAft>
              <a:buSzPts val="1200"/>
              <a:buNone/>
              <a:defRPr sz="1200"/>
            </a:lvl4pPr>
            <a:lvl5pPr lvl="4" algn="ctr">
              <a:lnSpc>
                <a:spcPct val="90000"/>
              </a:lnSpc>
              <a:spcBef>
                <a:spcPts val="400"/>
              </a:spcBef>
              <a:spcAft>
                <a:spcPts val="0"/>
              </a:spcAft>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type="obj">
  <p:cSld name="OBJECT">
    <p:bg>
      <p:bgPr>
        <a:blipFill>
          <a:blip r:embed="rId2">
            <a:alphaModFix/>
          </a:blip>
          <a:stretch>
            <a:fillRect/>
          </a:stretch>
        </a:blipFill>
      </p:bgPr>
    </p:bg>
    <p:spTree>
      <p:nvGrpSpPr>
        <p:cNvPr id="56" name="Shape 56"/>
        <p:cNvGrpSpPr/>
        <p:nvPr/>
      </p:nvGrpSpPr>
      <p:grpSpPr>
        <a:xfrm>
          <a:off x="0" y="0"/>
          <a:ext cx="0" cy="0"/>
          <a:chOff x="0" y="0"/>
          <a:chExt cx="0" cy="0"/>
        </a:xfrm>
      </p:grpSpPr>
      <p:sp>
        <p:nvSpPr>
          <p:cNvPr id="57" name="Google Shape;57;p15"/>
          <p:cNvSpPr txBox="1"/>
          <p:nvPr>
            <p:ph type="title"/>
          </p:nvPr>
        </p:nvSpPr>
        <p:spPr>
          <a:xfrm>
            <a:off x="628650" y="545636"/>
            <a:ext cx="7886700" cy="492111"/>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444445"/>
              </a:buClr>
              <a:buSzPts val="3300"/>
              <a:buFont typeface="Quattrocento Sans"/>
              <a:buNone/>
              <a:defRPr>
                <a:solidFill>
                  <a:srgbClr val="444445"/>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5"/>
          <p:cNvSpPr txBox="1"/>
          <p:nvPr>
            <p:ph idx="1" type="body"/>
          </p:nvPr>
        </p:nvSpPr>
        <p:spPr>
          <a:xfrm>
            <a:off x="628650" y="1369218"/>
            <a:ext cx="7886700" cy="3626609"/>
          </a:xfrm>
          <a:prstGeom prst="rect">
            <a:avLst/>
          </a:prstGeom>
          <a:noFill/>
          <a:ln>
            <a:noFill/>
          </a:ln>
        </p:spPr>
        <p:txBody>
          <a:bodyPr anchorCtr="0" anchor="t" bIns="34275" lIns="68575" spcFirstLastPara="1" rIns="68575" wrap="square" tIns="34275">
            <a:normAutofit/>
          </a:bodyPr>
          <a:lstStyle>
            <a:lvl1pPr indent="-361950" lvl="0" marL="457200" algn="l">
              <a:lnSpc>
                <a:spcPct val="90000"/>
              </a:lnSpc>
              <a:spcBef>
                <a:spcPts val="800"/>
              </a:spcBef>
              <a:spcAft>
                <a:spcPts val="0"/>
              </a:spcAft>
              <a:buSzPts val="2100"/>
              <a:buChar char="▪"/>
              <a:defRPr>
                <a:solidFill>
                  <a:srgbClr val="444445"/>
                </a:solidFill>
              </a:defRPr>
            </a:lvl1pPr>
            <a:lvl2pPr indent="-342900" lvl="1" marL="914400" algn="l">
              <a:lnSpc>
                <a:spcPct val="90000"/>
              </a:lnSpc>
              <a:spcBef>
                <a:spcPts val="400"/>
              </a:spcBef>
              <a:spcAft>
                <a:spcPts val="0"/>
              </a:spcAft>
              <a:buSzPts val="1800"/>
              <a:buChar char="▪"/>
              <a:defRPr>
                <a:solidFill>
                  <a:srgbClr val="444445"/>
                </a:solidFill>
              </a:defRPr>
            </a:lvl2pPr>
            <a:lvl3pPr indent="-323850" lvl="2" marL="1371600" algn="l">
              <a:lnSpc>
                <a:spcPct val="90000"/>
              </a:lnSpc>
              <a:spcBef>
                <a:spcPts val="400"/>
              </a:spcBef>
              <a:spcAft>
                <a:spcPts val="0"/>
              </a:spcAft>
              <a:buSzPts val="1500"/>
              <a:buChar char="▪"/>
              <a:defRPr>
                <a:solidFill>
                  <a:srgbClr val="444445"/>
                </a:solidFill>
              </a:defRPr>
            </a:lvl3pPr>
            <a:lvl4pPr indent="-317500" lvl="3" marL="1828800" algn="l">
              <a:lnSpc>
                <a:spcPct val="90000"/>
              </a:lnSpc>
              <a:spcBef>
                <a:spcPts val="400"/>
              </a:spcBef>
              <a:spcAft>
                <a:spcPts val="0"/>
              </a:spcAft>
              <a:buSzPts val="1400"/>
              <a:buChar char="▪"/>
              <a:defRPr>
                <a:solidFill>
                  <a:srgbClr val="444445"/>
                </a:solidFill>
              </a:defRPr>
            </a:lvl4pPr>
            <a:lvl5pPr indent="-317500" lvl="4" marL="2286000" algn="l">
              <a:lnSpc>
                <a:spcPct val="90000"/>
              </a:lnSpc>
              <a:spcBef>
                <a:spcPts val="400"/>
              </a:spcBef>
              <a:spcAft>
                <a:spcPts val="0"/>
              </a:spcAft>
              <a:buSzPts val="1400"/>
              <a:buChar char="▪"/>
              <a:defRPr>
                <a:solidFill>
                  <a:srgbClr val="444445"/>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bg>
      <p:bgPr>
        <a:blipFill>
          <a:blip r:embed="rId2">
            <a:alphaModFix/>
          </a:blip>
          <a:stretch>
            <a:fillRect/>
          </a:stretch>
        </a:blipFill>
      </p:bgPr>
    </p:bg>
    <p:spTree>
      <p:nvGrpSpPr>
        <p:cNvPr id="59" name="Shape 59"/>
        <p:cNvGrpSpPr/>
        <p:nvPr/>
      </p:nvGrpSpPr>
      <p:grpSpPr>
        <a:xfrm>
          <a:off x="0" y="0"/>
          <a:ext cx="0" cy="0"/>
          <a:chOff x="0" y="0"/>
          <a:chExt cx="0" cy="0"/>
        </a:xfrm>
      </p:grpSpPr>
      <p:sp>
        <p:nvSpPr>
          <p:cNvPr id="60" name="Google Shape;60;p16"/>
          <p:cNvSpPr txBox="1"/>
          <p:nvPr>
            <p:ph type="title"/>
          </p:nvPr>
        </p:nvSpPr>
        <p:spPr>
          <a:xfrm>
            <a:off x="628650" y="545636"/>
            <a:ext cx="7886700" cy="492111"/>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FFFFFF"/>
              </a:buClr>
              <a:buSzPts val="3300"/>
              <a:buFont typeface="Quattrocento Sans"/>
              <a:buNone/>
              <a:defRPr>
                <a:solidFill>
                  <a:srgbClr val="FFFFF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1" name="Google Shape;61;p16"/>
          <p:cNvSpPr txBox="1"/>
          <p:nvPr>
            <p:ph idx="1" type="body"/>
          </p:nvPr>
        </p:nvSpPr>
        <p:spPr>
          <a:xfrm>
            <a:off x="628650" y="1369218"/>
            <a:ext cx="7886700" cy="3626609"/>
          </a:xfrm>
          <a:prstGeom prst="rect">
            <a:avLst/>
          </a:prstGeom>
          <a:noFill/>
          <a:ln>
            <a:noFill/>
          </a:ln>
        </p:spPr>
        <p:txBody>
          <a:bodyPr anchorCtr="0" anchor="t" bIns="34275" lIns="68575" spcFirstLastPara="1" rIns="68575" wrap="square" tIns="34275">
            <a:normAutofit/>
          </a:bodyPr>
          <a:lstStyle>
            <a:lvl1pPr indent="-361950" lvl="0" marL="457200" algn="l">
              <a:lnSpc>
                <a:spcPct val="90000"/>
              </a:lnSpc>
              <a:spcBef>
                <a:spcPts val="800"/>
              </a:spcBef>
              <a:spcAft>
                <a:spcPts val="0"/>
              </a:spcAft>
              <a:buClr>
                <a:schemeClr val="dk1"/>
              </a:buClr>
              <a:buSzPts val="2100"/>
              <a:buChar char="▪"/>
              <a:defRPr>
                <a:solidFill>
                  <a:srgbClr val="FFFFFF"/>
                </a:solidFill>
              </a:defRPr>
            </a:lvl1pPr>
            <a:lvl2pPr indent="-342900" lvl="1" marL="914400" algn="l">
              <a:lnSpc>
                <a:spcPct val="90000"/>
              </a:lnSpc>
              <a:spcBef>
                <a:spcPts val="400"/>
              </a:spcBef>
              <a:spcAft>
                <a:spcPts val="0"/>
              </a:spcAft>
              <a:buClr>
                <a:schemeClr val="dk1"/>
              </a:buClr>
              <a:buSzPts val="1800"/>
              <a:buChar char="▪"/>
              <a:defRPr>
                <a:solidFill>
                  <a:srgbClr val="FFFFFF"/>
                </a:solidFill>
              </a:defRPr>
            </a:lvl2pPr>
            <a:lvl3pPr indent="-323850" lvl="2" marL="1371600" algn="l">
              <a:lnSpc>
                <a:spcPct val="90000"/>
              </a:lnSpc>
              <a:spcBef>
                <a:spcPts val="400"/>
              </a:spcBef>
              <a:spcAft>
                <a:spcPts val="0"/>
              </a:spcAft>
              <a:buClr>
                <a:schemeClr val="dk1"/>
              </a:buClr>
              <a:buSzPts val="1500"/>
              <a:buChar char="▪"/>
              <a:defRPr>
                <a:solidFill>
                  <a:srgbClr val="FFFFFF"/>
                </a:solidFill>
              </a:defRPr>
            </a:lvl3pPr>
            <a:lvl4pPr indent="-317500" lvl="3" marL="1828800" algn="l">
              <a:lnSpc>
                <a:spcPct val="90000"/>
              </a:lnSpc>
              <a:spcBef>
                <a:spcPts val="400"/>
              </a:spcBef>
              <a:spcAft>
                <a:spcPts val="0"/>
              </a:spcAft>
              <a:buClr>
                <a:schemeClr val="dk1"/>
              </a:buClr>
              <a:buSzPts val="1400"/>
              <a:buChar char="▪"/>
              <a:defRPr>
                <a:solidFill>
                  <a:srgbClr val="FFFFFF"/>
                </a:solidFill>
              </a:defRPr>
            </a:lvl4pPr>
            <a:lvl5pPr indent="-317500" lvl="4" marL="2286000" algn="l">
              <a:lnSpc>
                <a:spcPct val="90000"/>
              </a:lnSpc>
              <a:spcBef>
                <a:spcPts val="400"/>
              </a:spcBef>
              <a:spcAft>
                <a:spcPts val="0"/>
              </a:spcAft>
              <a:buClr>
                <a:schemeClr val="dk1"/>
              </a:buClr>
              <a:buSzPts val="1400"/>
              <a:buChar char="▪"/>
              <a:defRPr>
                <a:solidFill>
                  <a:srgbClr val="FFFFFF"/>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solidFill>
          <a:srgbClr val="FFFFFF"/>
        </a:solidFill>
      </p:bgPr>
    </p:bg>
    <p:spTree>
      <p:nvGrpSpPr>
        <p:cNvPr id="62" name="Shape 62"/>
        <p:cNvGrpSpPr/>
        <p:nvPr/>
      </p:nvGrpSpPr>
      <p:grpSpPr>
        <a:xfrm>
          <a:off x="0" y="0"/>
          <a:ext cx="0" cy="0"/>
          <a:chOff x="0" y="0"/>
          <a:chExt cx="0" cy="0"/>
        </a:xfrm>
      </p:grpSpPr>
      <p:sp>
        <p:nvSpPr>
          <p:cNvPr id="63" name="Google Shape;63;p17"/>
          <p:cNvSpPr txBox="1"/>
          <p:nvPr>
            <p:ph type="title"/>
          </p:nvPr>
        </p:nvSpPr>
        <p:spPr>
          <a:xfrm>
            <a:off x="628650" y="545636"/>
            <a:ext cx="7886700" cy="492111"/>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FFFFFF"/>
              </a:buClr>
              <a:buSzPts val="3300"/>
              <a:buFont typeface="Quattrocento Sans"/>
              <a:buNone/>
              <a:defRPr>
                <a:solidFill>
                  <a:srgbClr val="FFFFF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7"/>
          <p:cNvSpPr txBox="1"/>
          <p:nvPr>
            <p:ph idx="1" type="body"/>
          </p:nvPr>
        </p:nvSpPr>
        <p:spPr>
          <a:xfrm>
            <a:off x="628650" y="1369218"/>
            <a:ext cx="7886700" cy="3626609"/>
          </a:xfrm>
          <a:prstGeom prst="rect">
            <a:avLst/>
          </a:prstGeom>
          <a:noFill/>
          <a:ln>
            <a:noFill/>
          </a:ln>
        </p:spPr>
        <p:txBody>
          <a:bodyPr anchorCtr="0" anchor="t" bIns="34275" lIns="68575" spcFirstLastPara="1" rIns="68575" wrap="square" tIns="34275">
            <a:normAutofit/>
          </a:bodyPr>
          <a:lstStyle>
            <a:lvl1pPr indent="-361950" lvl="0" marL="457200" algn="l">
              <a:lnSpc>
                <a:spcPct val="90000"/>
              </a:lnSpc>
              <a:spcBef>
                <a:spcPts val="800"/>
              </a:spcBef>
              <a:spcAft>
                <a:spcPts val="0"/>
              </a:spcAft>
              <a:buSzPts val="2100"/>
              <a:buChar char="▪"/>
              <a:defRPr>
                <a:solidFill>
                  <a:srgbClr val="FFFFFF"/>
                </a:solidFill>
              </a:defRPr>
            </a:lvl1pPr>
            <a:lvl2pPr indent="-342900" lvl="1" marL="914400" algn="l">
              <a:lnSpc>
                <a:spcPct val="90000"/>
              </a:lnSpc>
              <a:spcBef>
                <a:spcPts val="400"/>
              </a:spcBef>
              <a:spcAft>
                <a:spcPts val="0"/>
              </a:spcAft>
              <a:buSzPts val="1800"/>
              <a:buChar char="▪"/>
              <a:defRPr>
                <a:solidFill>
                  <a:srgbClr val="FFFFFF"/>
                </a:solidFill>
              </a:defRPr>
            </a:lvl2pPr>
            <a:lvl3pPr indent="-323850" lvl="2" marL="1371600" algn="l">
              <a:lnSpc>
                <a:spcPct val="90000"/>
              </a:lnSpc>
              <a:spcBef>
                <a:spcPts val="400"/>
              </a:spcBef>
              <a:spcAft>
                <a:spcPts val="0"/>
              </a:spcAft>
              <a:buSzPts val="1500"/>
              <a:buChar char="▪"/>
              <a:defRPr>
                <a:solidFill>
                  <a:srgbClr val="FFFFFF"/>
                </a:solidFill>
              </a:defRPr>
            </a:lvl3pPr>
            <a:lvl4pPr indent="-317500" lvl="3" marL="1828800" algn="l">
              <a:lnSpc>
                <a:spcPct val="90000"/>
              </a:lnSpc>
              <a:spcBef>
                <a:spcPts val="400"/>
              </a:spcBef>
              <a:spcAft>
                <a:spcPts val="0"/>
              </a:spcAft>
              <a:buSzPts val="1400"/>
              <a:buChar char="▪"/>
              <a:defRPr>
                <a:solidFill>
                  <a:srgbClr val="FFFFFF"/>
                </a:solidFill>
              </a:defRPr>
            </a:lvl4pPr>
            <a:lvl5pPr indent="-317500" lvl="4" marL="2286000" algn="l">
              <a:lnSpc>
                <a:spcPct val="90000"/>
              </a:lnSpc>
              <a:spcBef>
                <a:spcPts val="400"/>
              </a:spcBef>
              <a:spcAft>
                <a:spcPts val="0"/>
              </a:spcAft>
              <a:buSzPts val="1400"/>
              <a:buChar char="▪"/>
              <a:defRPr>
                <a:solidFill>
                  <a:srgbClr val="FFFFFF"/>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blipFill>
          <a:blip r:embed="rId2">
            <a:alphaModFix/>
          </a:blip>
          <a:stretch>
            <a:fillRect/>
          </a:stretch>
        </a:blipFill>
      </p:bgPr>
    </p:bg>
    <p:spTree>
      <p:nvGrpSpPr>
        <p:cNvPr id="69" name="Shape 69"/>
        <p:cNvGrpSpPr/>
        <p:nvPr/>
      </p:nvGrpSpPr>
      <p:grpSpPr>
        <a:xfrm>
          <a:off x="0" y="0"/>
          <a:ext cx="0" cy="0"/>
          <a:chOff x="0" y="0"/>
          <a:chExt cx="0" cy="0"/>
        </a:xfrm>
      </p:grpSpPr>
      <p:sp>
        <p:nvSpPr>
          <p:cNvPr id="70" name="Google Shape;70;p20"/>
          <p:cNvSpPr txBox="1"/>
          <p:nvPr>
            <p:ph type="ctrTitle"/>
          </p:nvPr>
        </p:nvSpPr>
        <p:spPr>
          <a:xfrm>
            <a:off x="251960" y="1807109"/>
            <a:ext cx="8543299" cy="670185"/>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FFFFFF"/>
              </a:buClr>
              <a:buSzPts val="3600"/>
              <a:buFont typeface="Quattrocento Sans"/>
              <a:buNone/>
              <a:defRPr sz="3600">
                <a:solidFill>
                  <a:srgbClr val="FFFFFF"/>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1" name="Google Shape;71;p20"/>
          <p:cNvSpPr txBox="1"/>
          <p:nvPr>
            <p:ph idx="1" type="subTitle"/>
          </p:nvPr>
        </p:nvSpPr>
        <p:spPr>
          <a:xfrm>
            <a:off x="251960" y="2886749"/>
            <a:ext cx="8543299" cy="1241821"/>
          </a:xfrm>
          <a:prstGeom prst="rect">
            <a:avLst/>
          </a:prstGeom>
          <a:noFill/>
          <a:ln>
            <a:noFill/>
          </a:ln>
        </p:spPr>
        <p:txBody>
          <a:bodyPr anchorCtr="0" anchor="t" bIns="34275" lIns="68575" spcFirstLastPara="1" rIns="68575" wrap="square" tIns="34275">
            <a:normAutofit/>
          </a:bodyPr>
          <a:lstStyle>
            <a:lvl1pPr lvl="0" algn="l">
              <a:lnSpc>
                <a:spcPct val="90000"/>
              </a:lnSpc>
              <a:spcBef>
                <a:spcPts val="800"/>
              </a:spcBef>
              <a:spcAft>
                <a:spcPts val="0"/>
              </a:spcAft>
              <a:buSzPts val="1800"/>
              <a:buNone/>
              <a:defRPr sz="1800">
                <a:solidFill>
                  <a:srgbClr val="FFFFFF"/>
                </a:solidFill>
              </a:defRPr>
            </a:lvl1pPr>
            <a:lvl2pPr lvl="1" algn="ctr">
              <a:lnSpc>
                <a:spcPct val="90000"/>
              </a:lnSpc>
              <a:spcBef>
                <a:spcPts val="400"/>
              </a:spcBef>
              <a:spcAft>
                <a:spcPts val="0"/>
              </a:spcAft>
              <a:buSzPts val="1500"/>
              <a:buNone/>
              <a:defRPr sz="1500"/>
            </a:lvl2pPr>
            <a:lvl3pPr lvl="2" algn="ctr">
              <a:lnSpc>
                <a:spcPct val="90000"/>
              </a:lnSpc>
              <a:spcBef>
                <a:spcPts val="400"/>
              </a:spcBef>
              <a:spcAft>
                <a:spcPts val="0"/>
              </a:spcAft>
              <a:buSzPts val="1400"/>
              <a:buNone/>
              <a:defRPr sz="1400"/>
            </a:lvl3pPr>
            <a:lvl4pPr lvl="3" algn="ctr">
              <a:lnSpc>
                <a:spcPct val="90000"/>
              </a:lnSpc>
              <a:spcBef>
                <a:spcPts val="400"/>
              </a:spcBef>
              <a:spcAft>
                <a:spcPts val="0"/>
              </a:spcAft>
              <a:buSzPts val="1200"/>
              <a:buNone/>
              <a:defRPr sz="1200"/>
            </a:lvl4pPr>
            <a:lvl5pPr lvl="4" algn="ctr">
              <a:lnSpc>
                <a:spcPct val="90000"/>
              </a:lnSpc>
              <a:spcBef>
                <a:spcPts val="400"/>
              </a:spcBef>
              <a:spcAft>
                <a:spcPts val="0"/>
              </a:spcAft>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type="obj">
  <p:cSld name="OBJECT">
    <p:bg>
      <p:bgPr>
        <a:blipFill>
          <a:blip r:embed="rId2">
            <a:alphaModFix/>
          </a:blip>
          <a:stretch>
            <a:fillRect/>
          </a:stretch>
        </a:blipFill>
      </p:bgPr>
    </p:bg>
    <p:spTree>
      <p:nvGrpSpPr>
        <p:cNvPr id="72" name="Shape 72"/>
        <p:cNvGrpSpPr/>
        <p:nvPr/>
      </p:nvGrpSpPr>
      <p:grpSpPr>
        <a:xfrm>
          <a:off x="0" y="0"/>
          <a:ext cx="0" cy="0"/>
          <a:chOff x="0" y="0"/>
          <a:chExt cx="0" cy="0"/>
        </a:xfrm>
      </p:grpSpPr>
      <p:sp>
        <p:nvSpPr>
          <p:cNvPr id="73" name="Google Shape;73;p21"/>
          <p:cNvSpPr txBox="1"/>
          <p:nvPr>
            <p:ph type="title"/>
          </p:nvPr>
        </p:nvSpPr>
        <p:spPr>
          <a:xfrm>
            <a:off x="628650" y="545636"/>
            <a:ext cx="7886700" cy="492111"/>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444445"/>
              </a:buClr>
              <a:buSzPts val="3300"/>
              <a:buFont typeface="Quattrocento Sans"/>
              <a:buNone/>
              <a:defRPr>
                <a:solidFill>
                  <a:srgbClr val="444445"/>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4" name="Google Shape;74;p21"/>
          <p:cNvSpPr txBox="1"/>
          <p:nvPr>
            <p:ph idx="1" type="body"/>
          </p:nvPr>
        </p:nvSpPr>
        <p:spPr>
          <a:xfrm>
            <a:off x="628650" y="1369218"/>
            <a:ext cx="7886700" cy="3626609"/>
          </a:xfrm>
          <a:prstGeom prst="rect">
            <a:avLst/>
          </a:prstGeom>
          <a:noFill/>
          <a:ln>
            <a:noFill/>
          </a:ln>
        </p:spPr>
        <p:txBody>
          <a:bodyPr anchorCtr="0" anchor="t" bIns="34275" lIns="68575" spcFirstLastPara="1" rIns="68575" wrap="square" tIns="34275">
            <a:normAutofit/>
          </a:bodyPr>
          <a:lstStyle>
            <a:lvl1pPr indent="-361950" lvl="0" marL="457200" algn="l">
              <a:lnSpc>
                <a:spcPct val="90000"/>
              </a:lnSpc>
              <a:spcBef>
                <a:spcPts val="800"/>
              </a:spcBef>
              <a:spcAft>
                <a:spcPts val="0"/>
              </a:spcAft>
              <a:buSzPts val="2100"/>
              <a:buChar char="▪"/>
              <a:defRPr>
                <a:solidFill>
                  <a:srgbClr val="444445"/>
                </a:solidFill>
              </a:defRPr>
            </a:lvl1pPr>
            <a:lvl2pPr indent="-342900" lvl="1" marL="914400" algn="l">
              <a:lnSpc>
                <a:spcPct val="90000"/>
              </a:lnSpc>
              <a:spcBef>
                <a:spcPts val="400"/>
              </a:spcBef>
              <a:spcAft>
                <a:spcPts val="0"/>
              </a:spcAft>
              <a:buSzPts val="1800"/>
              <a:buChar char="▪"/>
              <a:defRPr>
                <a:solidFill>
                  <a:srgbClr val="444445"/>
                </a:solidFill>
              </a:defRPr>
            </a:lvl2pPr>
            <a:lvl3pPr indent="-323850" lvl="2" marL="1371600" algn="l">
              <a:lnSpc>
                <a:spcPct val="90000"/>
              </a:lnSpc>
              <a:spcBef>
                <a:spcPts val="400"/>
              </a:spcBef>
              <a:spcAft>
                <a:spcPts val="0"/>
              </a:spcAft>
              <a:buSzPts val="1500"/>
              <a:buChar char="▪"/>
              <a:defRPr>
                <a:solidFill>
                  <a:srgbClr val="444445"/>
                </a:solidFill>
              </a:defRPr>
            </a:lvl3pPr>
            <a:lvl4pPr indent="-317500" lvl="3" marL="1828800" algn="l">
              <a:lnSpc>
                <a:spcPct val="90000"/>
              </a:lnSpc>
              <a:spcBef>
                <a:spcPts val="400"/>
              </a:spcBef>
              <a:spcAft>
                <a:spcPts val="0"/>
              </a:spcAft>
              <a:buSzPts val="1400"/>
              <a:buChar char="▪"/>
              <a:defRPr>
                <a:solidFill>
                  <a:srgbClr val="444445"/>
                </a:solidFill>
              </a:defRPr>
            </a:lvl4pPr>
            <a:lvl5pPr indent="-317500" lvl="4" marL="2286000" algn="l">
              <a:lnSpc>
                <a:spcPct val="90000"/>
              </a:lnSpc>
              <a:spcBef>
                <a:spcPts val="400"/>
              </a:spcBef>
              <a:spcAft>
                <a:spcPts val="0"/>
              </a:spcAft>
              <a:buSzPts val="1400"/>
              <a:buChar char="▪"/>
              <a:defRPr>
                <a:solidFill>
                  <a:srgbClr val="444445"/>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5" name="Shape 7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bg>
      <p:bgPr>
        <a:blipFill>
          <a:blip r:embed="rId2">
            <a:alphaModFix/>
          </a:blip>
          <a:stretch>
            <a:fillRect/>
          </a:stretch>
        </a:blipFill>
      </p:bgPr>
    </p:bg>
    <p:spTree>
      <p:nvGrpSpPr>
        <p:cNvPr id="76" name="Shape 76"/>
        <p:cNvGrpSpPr/>
        <p:nvPr/>
      </p:nvGrpSpPr>
      <p:grpSpPr>
        <a:xfrm>
          <a:off x="0" y="0"/>
          <a:ext cx="0" cy="0"/>
          <a:chOff x="0" y="0"/>
          <a:chExt cx="0" cy="0"/>
        </a:xfrm>
      </p:grpSpPr>
      <p:sp>
        <p:nvSpPr>
          <p:cNvPr id="77" name="Google Shape;77;p23"/>
          <p:cNvSpPr txBox="1"/>
          <p:nvPr>
            <p:ph type="title"/>
          </p:nvPr>
        </p:nvSpPr>
        <p:spPr>
          <a:xfrm>
            <a:off x="628650" y="545636"/>
            <a:ext cx="7886700" cy="492111"/>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FFFFFF"/>
              </a:buClr>
              <a:buSzPts val="3300"/>
              <a:buFont typeface="Quattrocento Sans"/>
              <a:buNone/>
              <a:defRPr>
                <a:solidFill>
                  <a:srgbClr val="FFFFFF"/>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8" name="Google Shape;78;p23"/>
          <p:cNvSpPr txBox="1"/>
          <p:nvPr>
            <p:ph idx="1" type="body"/>
          </p:nvPr>
        </p:nvSpPr>
        <p:spPr>
          <a:xfrm>
            <a:off x="628650" y="1369218"/>
            <a:ext cx="7886700" cy="3626609"/>
          </a:xfrm>
          <a:prstGeom prst="rect">
            <a:avLst/>
          </a:prstGeom>
          <a:noFill/>
          <a:ln>
            <a:noFill/>
          </a:ln>
        </p:spPr>
        <p:txBody>
          <a:bodyPr anchorCtr="0" anchor="t" bIns="34275" lIns="68575" spcFirstLastPara="1" rIns="68575" wrap="square" tIns="34275">
            <a:normAutofit/>
          </a:bodyPr>
          <a:lstStyle>
            <a:lvl1pPr indent="-361950" lvl="0" marL="457200" algn="l">
              <a:lnSpc>
                <a:spcPct val="90000"/>
              </a:lnSpc>
              <a:spcBef>
                <a:spcPts val="800"/>
              </a:spcBef>
              <a:spcAft>
                <a:spcPts val="0"/>
              </a:spcAft>
              <a:buClr>
                <a:schemeClr val="dk1"/>
              </a:buClr>
              <a:buSzPts val="2100"/>
              <a:buChar char="▪"/>
              <a:defRPr>
                <a:solidFill>
                  <a:srgbClr val="FFFFFF"/>
                </a:solidFill>
              </a:defRPr>
            </a:lvl1pPr>
            <a:lvl2pPr indent="-342900" lvl="1" marL="914400" algn="l">
              <a:lnSpc>
                <a:spcPct val="90000"/>
              </a:lnSpc>
              <a:spcBef>
                <a:spcPts val="400"/>
              </a:spcBef>
              <a:spcAft>
                <a:spcPts val="0"/>
              </a:spcAft>
              <a:buClr>
                <a:schemeClr val="dk1"/>
              </a:buClr>
              <a:buSzPts val="1800"/>
              <a:buChar char="▪"/>
              <a:defRPr>
                <a:solidFill>
                  <a:srgbClr val="FFFFFF"/>
                </a:solidFill>
              </a:defRPr>
            </a:lvl2pPr>
            <a:lvl3pPr indent="-323850" lvl="2" marL="1371600" algn="l">
              <a:lnSpc>
                <a:spcPct val="90000"/>
              </a:lnSpc>
              <a:spcBef>
                <a:spcPts val="400"/>
              </a:spcBef>
              <a:spcAft>
                <a:spcPts val="0"/>
              </a:spcAft>
              <a:buClr>
                <a:schemeClr val="dk1"/>
              </a:buClr>
              <a:buSzPts val="1500"/>
              <a:buChar char="▪"/>
              <a:defRPr>
                <a:solidFill>
                  <a:srgbClr val="FFFFFF"/>
                </a:solidFill>
              </a:defRPr>
            </a:lvl3pPr>
            <a:lvl4pPr indent="-317500" lvl="3" marL="1828800" algn="l">
              <a:lnSpc>
                <a:spcPct val="90000"/>
              </a:lnSpc>
              <a:spcBef>
                <a:spcPts val="400"/>
              </a:spcBef>
              <a:spcAft>
                <a:spcPts val="0"/>
              </a:spcAft>
              <a:buClr>
                <a:schemeClr val="dk1"/>
              </a:buClr>
              <a:buSzPts val="1400"/>
              <a:buChar char="▪"/>
              <a:defRPr>
                <a:solidFill>
                  <a:srgbClr val="FFFFFF"/>
                </a:solidFill>
              </a:defRPr>
            </a:lvl4pPr>
            <a:lvl5pPr indent="-317500" lvl="4" marL="2286000" algn="l">
              <a:lnSpc>
                <a:spcPct val="90000"/>
              </a:lnSpc>
              <a:spcBef>
                <a:spcPts val="400"/>
              </a:spcBef>
              <a:spcAft>
                <a:spcPts val="0"/>
              </a:spcAft>
              <a:buClr>
                <a:schemeClr val="dk1"/>
              </a:buClr>
              <a:buSzPts val="1400"/>
              <a:buChar char="▪"/>
              <a:defRPr>
                <a:solidFill>
                  <a:srgbClr val="FFFFFF"/>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solidFill>
          <a:srgbClr val="FFFFFF"/>
        </a:solidFill>
      </p:bgPr>
    </p:bg>
    <p:spTree>
      <p:nvGrpSpPr>
        <p:cNvPr id="79" name="Shape 79"/>
        <p:cNvGrpSpPr/>
        <p:nvPr/>
      </p:nvGrpSpPr>
      <p:grpSpPr>
        <a:xfrm>
          <a:off x="0" y="0"/>
          <a:ext cx="0" cy="0"/>
          <a:chOff x="0" y="0"/>
          <a:chExt cx="0" cy="0"/>
        </a:xfrm>
      </p:grpSpPr>
      <p:sp>
        <p:nvSpPr>
          <p:cNvPr id="80" name="Google Shape;80;p24"/>
          <p:cNvSpPr txBox="1"/>
          <p:nvPr>
            <p:ph type="title"/>
          </p:nvPr>
        </p:nvSpPr>
        <p:spPr>
          <a:xfrm>
            <a:off x="628650" y="545636"/>
            <a:ext cx="7886700" cy="492111"/>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FFFFFF"/>
              </a:buClr>
              <a:buSzPts val="3300"/>
              <a:buFont typeface="Quattrocento Sans"/>
              <a:buNone/>
              <a:defRPr>
                <a:solidFill>
                  <a:srgbClr val="FFFFFF"/>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1" name="Google Shape;81;p24"/>
          <p:cNvSpPr txBox="1"/>
          <p:nvPr>
            <p:ph idx="1" type="body"/>
          </p:nvPr>
        </p:nvSpPr>
        <p:spPr>
          <a:xfrm>
            <a:off x="628650" y="1369218"/>
            <a:ext cx="7886700" cy="3626609"/>
          </a:xfrm>
          <a:prstGeom prst="rect">
            <a:avLst/>
          </a:prstGeom>
          <a:noFill/>
          <a:ln>
            <a:noFill/>
          </a:ln>
        </p:spPr>
        <p:txBody>
          <a:bodyPr anchorCtr="0" anchor="t" bIns="34275" lIns="68575" spcFirstLastPara="1" rIns="68575" wrap="square" tIns="34275">
            <a:normAutofit/>
          </a:bodyPr>
          <a:lstStyle>
            <a:lvl1pPr indent="-361950" lvl="0" marL="457200" algn="l">
              <a:lnSpc>
                <a:spcPct val="90000"/>
              </a:lnSpc>
              <a:spcBef>
                <a:spcPts val="800"/>
              </a:spcBef>
              <a:spcAft>
                <a:spcPts val="0"/>
              </a:spcAft>
              <a:buSzPts val="2100"/>
              <a:buChar char="▪"/>
              <a:defRPr>
                <a:solidFill>
                  <a:srgbClr val="FFFFFF"/>
                </a:solidFill>
              </a:defRPr>
            </a:lvl1pPr>
            <a:lvl2pPr indent="-342900" lvl="1" marL="914400" algn="l">
              <a:lnSpc>
                <a:spcPct val="90000"/>
              </a:lnSpc>
              <a:spcBef>
                <a:spcPts val="400"/>
              </a:spcBef>
              <a:spcAft>
                <a:spcPts val="0"/>
              </a:spcAft>
              <a:buSzPts val="1800"/>
              <a:buChar char="▪"/>
              <a:defRPr>
                <a:solidFill>
                  <a:srgbClr val="FFFFFF"/>
                </a:solidFill>
              </a:defRPr>
            </a:lvl2pPr>
            <a:lvl3pPr indent="-323850" lvl="2" marL="1371600" algn="l">
              <a:lnSpc>
                <a:spcPct val="90000"/>
              </a:lnSpc>
              <a:spcBef>
                <a:spcPts val="400"/>
              </a:spcBef>
              <a:spcAft>
                <a:spcPts val="0"/>
              </a:spcAft>
              <a:buSzPts val="1500"/>
              <a:buChar char="▪"/>
              <a:defRPr>
                <a:solidFill>
                  <a:srgbClr val="FFFFFF"/>
                </a:solidFill>
              </a:defRPr>
            </a:lvl3pPr>
            <a:lvl4pPr indent="-317500" lvl="3" marL="1828800" algn="l">
              <a:lnSpc>
                <a:spcPct val="90000"/>
              </a:lnSpc>
              <a:spcBef>
                <a:spcPts val="400"/>
              </a:spcBef>
              <a:spcAft>
                <a:spcPts val="0"/>
              </a:spcAft>
              <a:buSzPts val="1400"/>
              <a:buChar char="▪"/>
              <a:defRPr>
                <a:solidFill>
                  <a:srgbClr val="FFFFFF"/>
                </a:solidFill>
              </a:defRPr>
            </a:lvl4pPr>
            <a:lvl5pPr indent="-317500" lvl="4" marL="2286000" algn="l">
              <a:lnSpc>
                <a:spcPct val="90000"/>
              </a:lnSpc>
              <a:spcBef>
                <a:spcPts val="400"/>
              </a:spcBef>
              <a:spcAft>
                <a:spcPts val="0"/>
              </a:spcAft>
              <a:buSzPts val="1400"/>
              <a:buChar char="▪"/>
              <a:defRPr>
                <a:solidFill>
                  <a:srgbClr val="FFFFFF"/>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545636"/>
            <a:ext cx="7886700" cy="492111"/>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Quattrocento Sans"/>
              <a:buNone/>
              <a:defRPr b="0" i="0" sz="33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8"/>
            <a:ext cx="7886700" cy="3631615"/>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rgbClr val="007EE5"/>
              </a:buClr>
              <a:buSzPts val="2100"/>
              <a:buFont typeface="Noto Sans Symbols"/>
              <a:buChar char="▪"/>
              <a:defRPr b="0" i="0" sz="21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rgbClr val="007EE5"/>
              </a:buClr>
              <a:buSzPts val="1800"/>
              <a:buFont typeface="Noto Sans Symbols"/>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rgbClr val="007EE5"/>
              </a:buClr>
              <a:buSzPts val="1500"/>
              <a:buFont typeface="Noto Sans Symbols"/>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rgbClr val="007EE5"/>
              </a:buClr>
              <a:buSzPts val="1400"/>
              <a:buFont typeface="Noto Sans Symbols"/>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rgbClr val="007EE5"/>
              </a:buClr>
              <a:buSzPts val="1400"/>
              <a:buFont typeface="Noto Sans Symbols"/>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66" name="Shape 66"/>
        <p:cNvGrpSpPr/>
        <p:nvPr/>
      </p:nvGrpSpPr>
      <p:grpSpPr>
        <a:xfrm>
          <a:off x="0" y="0"/>
          <a:ext cx="0" cy="0"/>
          <a:chOff x="0" y="0"/>
          <a:chExt cx="0" cy="0"/>
        </a:xfrm>
      </p:grpSpPr>
      <p:sp>
        <p:nvSpPr>
          <p:cNvPr id="67" name="Google Shape;67;p19"/>
          <p:cNvSpPr txBox="1"/>
          <p:nvPr>
            <p:ph type="title"/>
          </p:nvPr>
        </p:nvSpPr>
        <p:spPr>
          <a:xfrm>
            <a:off x="628650" y="545636"/>
            <a:ext cx="7886700" cy="492111"/>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Quattrocento Sans"/>
              <a:buNone/>
              <a:defRPr b="0" i="0" sz="3300" u="none" cap="none" strike="noStrike">
                <a:solidFill>
                  <a:schemeClr val="dk1"/>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68" name="Google Shape;68;p19"/>
          <p:cNvSpPr txBox="1"/>
          <p:nvPr>
            <p:ph idx="1" type="body"/>
          </p:nvPr>
        </p:nvSpPr>
        <p:spPr>
          <a:xfrm>
            <a:off x="628650" y="1369218"/>
            <a:ext cx="7886700" cy="3631615"/>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rgbClr val="007EE5"/>
              </a:buClr>
              <a:buSzPts val="2100"/>
              <a:buFont typeface="Noto Sans Symbols"/>
              <a:buChar char="▪"/>
              <a:defRPr b="0" i="0" sz="21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rgbClr val="007EE5"/>
              </a:buClr>
              <a:buSzPts val="1800"/>
              <a:buFont typeface="Noto Sans Symbols"/>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rgbClr val="007EE5"/>
              </a:buClr>
              <a:buSzPts val="1500"/>
              <a:buFont typeface="Noto Sans Symbols"/>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rgbClr val="007EE5"/>
              </a:buClr>
              <a:buSzPts val="1400"/>
              <a:buFont typeface="Noto Sans Symbols"/>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rgbClr val="007EE5"/>
              </a:buClr>
              <a:buSzPts val="1400"/>
              <a:buFont typeface="Noto Sans Symbols"/>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 accent1="accent1" accent2="accent2" accent3="accent3" accent4="accent4" accent5="accent5" accent6="accent6" bg1="lt1" bg2="dk2" tx1="dk1" tx2="lt2" folHlink="folHlink" hlink="hlink"/>
  <p:sldLayoutIdLst>
    <p:sldLayoutId id="2147483664" r:id="rId2"/>
    <p:sldLayoutId id="2147483665" r:id="rId3"/>
    <p:sldLayoutId id="2147483666" r:id="rId4"/>
    <p:sldLayoutId id="2147483667" r:id="rId5"/>
    <p:sldLayoutId id="2147483668"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hyperlink" Target="https://www.sli.do/features-google-slides?interaction-type=TXVsdGlwbGVDaG9pY2U%3D" TargetMode="External"/><Relationship Id="rId4" Type="http://schemas.openxmlformats.org/officeDocument/2006/relationships/image" Target="../media/image2.png"/><Relationship Id="rId5" Type="http://schemas.openxmlformats.org/officeDocument/2006/relationships/hyperlink" Target="https://www.sli.do/features-google-slides?payload=eyJwcmVzZW50YXRpb25JZCI6IjFEZl9iWmxjUTh5N2lSTnVIbGhYU1BpeV9WQVlpYjN5aklCLUhuWFZHeDZBIiwic2xpZGVJZCI6IlNMSURFU19BUEk0NjQ4NDgxMzdfMCJ9" TargetMode="External"/><Relationship Id="rId6"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 Id="rId3" Type="http://schemas.openxmlformats.org/officeDocument/2006/relationships/hyperlink" Target="https://www.sli.do/features-google-slides?interaction-type=TXVsdGlwbGVDaG9pY2U%3D" TargetMode="External"/><Relationship Id="rId4" Type="http://schemas.openxmlformats.org/officeDocument/2006/relationships/image" Target="../media/image2.png"/><Relationship Id="rId5" Type="http://schemas.openxmlformats.org/officeDocument/2006/relationships/hyperlink" Target="https://www.sli.do/features-google-slides?payload=eyJwcmVzZW50YXRpb25JZCI6IjFEZl9iWmxjUTh5N2lSTnVIbGhYU1BpeV9WQVlpYjN5aklCLUhuWFZHeDZBIiwic2xpZGVJZCI6IlNMSURFU19BUEk4MTgzNTM2MDZfMCJ9" TargetMode="External"/><Relationship Id="rId6"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 Id="rId3" Type="http://schemas.openxmlformats.org/officeDocument/2006/relationships/hyperlink" Target="https://www.sli.do/features-google-slides?interaction-type=T3BlblRleHQ%3D" TargetMode="External"/><Relationship Id="rId4" Type="http://schemas.openxmlformats.org/officeDocument/2006/relationships/image" Target="../media/image7.png"/><Relationship Id="rId5" Type="http://schemas.openxmlformats.org/officeDocument/2006/relationships/hyperlink" Target="https://www.sli.do/features-google-slides?payload=eyJwcmVzZW50YXRpb25JZCI6IjFEZl9iWmxjUTh5N2lSTnVIbGhYU1BpeV9WQVlpYjN5aklCLUhuWFZHeDZBIiwic2xpZGVJZCI6IlNMSURFU19BUEkxOTI1NDg2ODc3XzAifQ%3D%3D" TargetMode="External"/><Relationship Id="rId6"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25"/>
          <p:cNvSpPr txBox="1"/>
          <p:nvPr>
            <p:ph type="ctrTitle"/>
          </p:nvPr>
        </p:nvSpPr>
        <p:spPr>
          <a:xfrm>
            <a:off x="251960" y="1807109"/>
            <a:ext cx="8543299" cy="670185"/>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rgbClr val="FFFFFF"/>
              </a:buClr>
              <a:buSzPts val="3600"/>
              <a:buFont typeface="Quattrocento Sans"/>
              <a:buNone/>
            </a:pPr>
            <a:r>
              <a:rPr b="0" lang="en" sz="3600"/>
              <a:t>Tutorial 6 - Week 7</a:t>
            </a:r>
            <a:endParaRPr/>
          </a:p>
        </p:txBody>
      </p:sp>
      <p:sp>
        <p:nvSpPr>
          <p:cNvPr id="87" name="Google Shape;87;p25"/>
          <p:cNvSpPr txBox="1"/>
          <p:nvPr>
            <p:ph idx="1" type="subTitle"/>
          </p:nvPr>
        </p:nvSpPr>
        <p:spPr>
          <a:xfrm>
            <a:off x="251960" y="2886749"/>
            <a:ext cx="8543299" cy="1241821"/>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SzPts val="1800"/>
              <a:buNone/>
            </a:pPr>
            <a:r>
              <a:rPr b="0" i="1" lang="en" sz="1800" u="none" cap="none" strike="noStrike">
                <a:solidFill>
                  <a:schemeClr val="accent1"/>
                </a:solidFill>
                <a:latin typeface="Arial"/>
                <a:ea typeface="Arial"/>
                <a:cs typeface="Arial"/>
                <a:sym typeface="Arial"/>
              </a:rPr>
              <a:t>We’ll be starting at the 10 minute mark</a:t>
            </a:r>
            <a:endParaRPr/>
          </a:p>
          <a:p>
            <a:pPr indent="0" lvl="0" marL="0" rtl="0" algn="l">
              <a:lnSpc>
                <a:spcPct val="90000"/>
              </a:lnSpc>
              <a:spcBef>
                <a:spcPts val="800"/>
              </a:spcBef>
              <a:spcAft>
                <a:spcPts val="0"/>
              </a:spcAft>
              <a:buSzPts val="1800"/>
              <a:buNone/>
            </a:pPr>
            <a:r>
              <a:t/>
            </a:r>
            <a:endParaRPr/>
          </a:p>
          <a:p>
            <a:pPr indent="0" lvl="0" marL="0" rtl="0" algn="l">
              <a:lnSpc>
                <a:spcPct val="90000"/>
              </a:lnSpc>
              <a:spcBef>
                <a:spcPts val="800"/>
              </a:spcBef>
              <a:spcAft>
                <a:spcPts val="0"/>
              </a:spcAft>
              <a:buSzPts val="1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4"/>
          <p:cNvSpPr txBox="1"/>
          <p:nvPr>
            <p:ph type="ctrTitle"/>
          </p:nvPr>
        </p:nvSpPr>
        <p:spPr>
          <a:xfrm>
            <a:off x="251960" y="1807109"/>
            <a:ext cx="8543299" cy="670185"/>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rgbClr val="FFFFFF"/>
              </a:buClr>
              <a:buSzPts val="3600"/>
              <a:buFont typeface="Quattrocento Sans"/>
              <a:buNone/>
            </a:pPr>
            <a:r>
              <a:rPr lang="en"/>
              <a:t>Review of Lecture</a:t>
            </a:r>
            <a:endParaRPr/>
          </a:p>
        </p:txBody>
      </p:sp>
      <p:sp>
        <p:nvSpPr>
          <p:cNvPr id="161" name="Google Shape;161;p34"/>
          <p:cNvSpPr txBox="1"/>
          <p:nvPr>
            <p:ph idx="1" type="subTitle"/>
          </p:nvPr>
        </p:nvSpPr>
        <p:spPr>
          <a:xfrm>
            <a:off x="252413" y="2887266"/>
            <a:ext cx="8542735" cy="1241821"/>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SzPts val="3000"/>
              <a:buNone/>
            </a:pPr>
            <a:r>
              <a:rPr lang="en" sz="3000">
                <a:solidFill>
                  <a:schemeClr val="accent1"/>
                </a:solidFill>
              </a:rPr>
              <a:t>Iterative structures:</a:t>
            </a:r>
            <a:r>
              <a:rPr lang="en" sz="3000">
                <a:solidFill>
                  <a:schemeClr val="accent1"/>
                </a:solidFill>
                <a:latin typeface="Courier New"/>
                <a:ea typeface="Courier New"/>
                <a:cs typeface="Courier New"/>
                <a:sym typeface="Courier New"/>
              </a:rPr>
              <a:t> for </a:t>
            </a:r>
            <a:r>
              <a:rPr lang="en" sz="3000">
                <a:solidFill>
                  <a:schemeClr val="accent1"/>
                </a:solidFill>
              </a:rPr>
              <a:t>loops </a:t>
            </a:r>
            <a:endParaRPr i="1" sz="2100">
              <a:solidFill>
                <a:schemeClr val="accen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5"/>
          <p:cNvSpPr txBox="1"/>
          <p:nvPr>
            <p:ph type="title"/>
          </p:nvPr>
        </p:nvSpPr>
        <p:spPr>
          <a:xfrm>
            <a:off x="628650" y="545636"/>
            <a:ext cx="7886700" cy="492111"/>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444445"/>
              </a:buClr>
              <a:buSzPct val="100000"/>
              <a:buFont typeface="Courier New"/>
              <a:buNone/>
            </a:pPr>
            <a:r>
              <a:rPr lang="en" sz="3300">
                <a:latin typeface="Courier New"/>
                <a:ea typeface="Courier New"/>
                <a:cs typeface="Courier New"/>
                <a:sym typeface="Courier New"/>
              </a:rPr>
              <a:t>for </a:t>
            </a:r>
            <a:r>
              <a:rPr lang="en" sz="3300"/>
              <a:t>loop general syntax</a:t>
            </a:r>
            <a:endParaRPr/>
          </a:p>
        </p:txBody>
      </p:sp>
      <p:sp>
        <p:nvSpPr>
          <p:cNvPr id="167" name="Google Shape;167;p35"/>
          <p:cNvSpPr txBox="1"/>
          <p:nvPr/>
        </p:nvSpPr>
        <p:spPr>
          <a:xfrm>
            <a:off x="2576575" y="2045050"/>
            <a:ext cx="3992400" cy="1588500"/>
          </a:xfrm>
          <a:prstGeom prst="rect">
            <a:avLst/>
          </a:prstGeom>
          <a:noFill/>
          <a:ln>
            <a:noFill/>
          </a:ln>
        </p:spPr>
        <p:txBody>
          <a:bodyPr anchorCtr="0" anchor="t" bIns="68575" lIns="68575" spcFirstLastPara="1" rIns="68575" wrap="square" tIns="68575">
            <a:spAutoFit/>
          </a:bodyPr>
          <a:lstStyle/>
          <a:p>
            <a:pPr indent="0" lvl="0" marL="0" marR="0" rtl="0" algn="l">
              <a:lnSpc>
                <a:spcPct val="115000"/>
              </a:lnSpc>
              <a:spcBef>
                <a:spcPts val="0"/>
              </a:spcBef>
              <a:spcAft>
                <a:spcPts val="0"/>
              </a:spcAft>
              <a:buClr>
                <a:schemeClr val="dk1"/>
              </a:buClr>
              <a:buSzPts val="800"/>
              <a:buFont typeface="Arial"/>
              <a:buNone/>
            </a:pPr>
            <a:r>
              <a:rPr b="1" i="0" lang="en" sz="2400" u="none" cap="none" strike="noStrike">
                <a:solidFill>
                  <a:srgbClr val="008000"/>
                </a:solidFill>
                <a:latin typeface="Courier New"/>
                <a:ea typeface="Courier New"/>
                <a:cs typeface="Courier New"/>
                <a:sym typeface="Courier New"/>
              </a:rPr>
              <a:t>for</a:t>
            </a:r>
            <a:r>
              <a:rPr b="0" i="0" lang="en" sz="2400" u="none" cap="none" strike="noStrike">
                <a:solidFill>
                  <a:schemeClr val="dk1"/>
                </a:solidFill>
                <a:latin typeface="Courier New"/>
                <a:ea typeface="Courier New"/>
                <a:cs typeface="Courier New"/>
                <a:sym typeface="Courier New"/>
              </a:rPr>
              <a:t> item </a:t>
            </a:r>
            <a:r>
              <a:rPr b="1" i="0" lang="en" sz="2400" u="none" cap="none" strike="noStrike">
                <a:solidFill>
                  <a:srgbClr val="AA22FF"/>
                </a:solidFill>
                <a:latin typeface="Courier New"/>
                <a:ea typeface="Courier New"/>
                <a:cs typeface="Courier New"/>
                <a:sym typeface="Courier New"/>
              </a:rPr>
              <a:t>in</a:t>
            </a:r>
            <a:r>
              <a:rPr b="0" i="0" lang="en" sz="2400" u="none" cap="none" strike="noStrike">
                <a:solidFill>
                  <a:schemeClr val="dk1"/>
                </a:solidFill>
                <a:latin typeface="Courier New"/>
                <a:ea typeface="Courier New"/>
                <a:cs typeface="Courier New"/>
                <a:sym typeface="Courier New"/>
              </a:rPr>
              <a:t> iterable:</a:t>
            </a:r>
            <a:endParaRPr b="0" i="0" sz="24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900"/>
              </a:spcBef>
              <a:spcAft>
                <a:spcPts val="0"/>
              </a:spcAft>
              <a:buClr>
                <a:schemeClr val="dk1"/>
              </a:buClr>
              <a:buSzPts val="800"/>
              <a:buFont typeface="Arial"/>
              <a:buNone/>
            </a:pPr>
            <a:r>
              <a:rPr lang="en" sz="2400">
                <a:solidFill>
                  <a:schemeClr val="dk1"/>
                </a:solidFill>
                <a:latin typeface="Courier New"/>
                <a:ea typeface="Courier New"/>
                <a:cs typeface="Courier New"/>
                <a:sym typeface="Courier New"/>
              </a:rPr>
              <a:t>    </a:t>
            </a:r>
            <a:r>
              <a:rPr b="0" i="0" lang="en" sz="2400" u="none" cap="none" strike="noStrike">
                <a:solidFill>
                  <a:schemeClr val="dk1"/>
                </a:solidFill>
                <a:latin typeface="Courier New"/>
                <a:ea typeface="Courier New"/>
                <a:cs typeface="Courier New"/>
                <a:sym typeface="Courier New"/>
              </a:rPr>
              <a:t>body</a:t>
            </a:r>
            <a:endParaRPr b="0" i="0" sz="2400" u="none" cap="none" strike="noStrike">
              <a:solidFill>
                <a:schemeClr val="dk1"/>
              </a:solidFill>
              <a:latin typeface="Courier New"/>
              <a:ea typeface="Courier New"/>
              <a:cs typeface="Courier New"/>
              <a:sym typeface="Courier New"/>
            </a:endParaRPr>
          </a:p>
          <a:p>
            <a:pPr indent="0" lvl="0" marL="0" marR="0" rtl="0" algn="l">
              <a:spcBef>
                <a:spcPts val="900"/>
              </a:spcBef>
              <a:spcAft>
                <a:spcPts val="0"/>
              </a:spcAft>
              <a:buClr>
                <a:schemeClr val="dk1"/>
              </a:buClr>
              <a:buSzPts val="1200"/>
              <a:buFont typeface="Quattrocento Sans"/>
              <a:buNone/>
            </a:pPr>
            <a:r>
              <a:t/>
            </a:r>
            <a:endParaRPr b="0" i="0" sz="2400" u="none" cap="none" strike="noStrike">
              <a:solidFill>
                <a:schemeClr val="dk1"/>
              </a:solidFill>
              <a:latin typeface="Quattrocento Sans"/>
              <a:ea typeface="Quattrocento Sans"/>
              <a:cs typeface="Quattrocento Sans"/>
              <a:sym typeface="Quattrocento Sans"/>
            </a:endParaRPr>
          </a:p>
        </p:txBody>
      </p:sp>
      <p:cxnSp>
        <p:nvCxnSpPr>
          <p:cNvPr id="168" name="Google Shape;168;p35"/>
          <p:cNvCxnSpPr/>
          <p:nvPr/>
        </p:nvCxnSpPr>
        <p:spPr>
          <a:xfrm flipH="1" rot="10800000">
            <a:off x="2474044" y="2895713"/>
            <a:ext cx="822000" cy="858000"/>
          </a:xfrm>
          <a:prstGeom prst="straightConnector1">
            <a:avLst/>
          </a:prstGeom>
          <a:noFill/>
          <a:ln cap="flat" cmpd="sng" w="9525">
            <a:solidFill>
              <a:schemeClr val="dk1"/>
            </a:solidFill>
            <a:prstDash val="solid"/>
            <a:round/>
            <a:headEnd len="sm" w="sm" type="none"/>
            <a:tailEnd len="med" w="med" type="triangle"/>
          </a:ln>
        </p:spPr>
      </p:cxnSp>
      <p:sp>
        <p:nvSpPr>
          <p:cNvPr id="169" name="Google Shape;169;p35"/>
          <p:cNvSpPr txBox="1"/>
          <p:nvPr/>
        </p:nvSpPr>
        <p:spPr>
          <a:xfrm>
            <a:off x="442450" y="3753725"/>
            <a:ext cx="3693300" cy="631200"/>
          </a:xfrm>
          <a:prstGeom prst="rect">
            <a:avLst/>
          </a:prstGeom>
          <a:noFill/>
          <a:ln>
            <a:noFill/>
          </a:ln>
        </p:spPr>
        <p:txBody>
          <a:bodyPr anchorCtr="0" anchor="t" bIns="68575" lIns="68575" spcFirstLastPara="1" rIns="68575" wrap="square" tIns="68575">
            <a:spAutoFit/>
          </a:bodyPr>
          <a:lstStyle/>
          <a:p>
            <a:pPr indent="0" lvl="0" marL="0" marR="0" rtl="0" algn="l">
              <a:spcBef>
                <a:spcPts val="0"/>
              </a:spcBef>
              <a:spcAft>
                <a:spcPts val="0"/>
              </a:spcAft>
              <a:buClr>
                <a:schemeClr val="dk1"/>
              </a:buClr>
              <a:buSzPts val="1400"/>
              <a:buFont typeface="Quattrocento Sans"/>
              <a:buNone/>
            </a:pPr>
            <a:r>
              <a:rPr b="0" i="0" lang="en" sz="1600" u="none" cap="none" strike="noStrike">
                <a:solidFill>
                  <a:schemeClr val="dk1"/>
                </a:solidFill>
                <a:latin typeface="Quattrocento Sans"/>
                <a:ea typeface="Quattrocento Sans"/>
                <a:cs typeface="Quattrocento Sans"/>
                <a:sym typeface="Quattrocento Sans"/>
              </a:rPr>
              <a:t>Body of the for loop needs to be indented !</a:t>
            </a:r>
            <a:endParaRPr b="0" i="0" sz="1600" u="none" cap="none" strike="noStrike">
              <a:solidFill>
                <a:schemeClr val="dk1"/>
              </a:solidFill>
              <a:latin typeface="Quattrocento Sans"/>
              <a:ea typeface="Quattrocento Sans"/>
              <a:cs typeface="Quattrocento Sans"/>
              <a:sym typeface="Quattrocento Sans"/>
            </a:endParaRPr>
          </a:p>
        </p:txBody>
      </p:sp>
      <p:cxnSp>
        <p:nvCxnSpPr>
          <p:cNvPr id="170" name="Google Shape;170;p35"/>
          <p:cNvCxnSpPr/>
          <p:nvPr/>
        </p:nvCxnSpPr>
        <p:spPr>
          <a:xfrm rot="10800000">
            <a:off x="6433650" y="2506800"/>
            <a:ext cx="627000" cy="1108200"/>
          </a:xfrm>
          <a:prstGeom prst="straightConnector1">
            <a:avLst/>
          </a:prstGeom>
          <a:noFill/>
          <a:ln cap="flat" cmpd="sng" w="9525">
            <a:solidFill>
              <a:schemeClr val="dk1"/>
            </a:solidFill>
            <a:prstDash val="solid"/>
            <a:round/>
            <a:headEnd len="sm" w="sm" type="none"/>
            <a:tailEnd len="med" w="med" type="triangle"/>
          </a:ln>
        </p:spPr>
      </p:cxnSp>
      <p:sp>
        <p:nvSpPr>
          <p:cNvPr id="171" name="Google Shape;171;p35"/>
          <p:cNvSpPr txBox="1"/>
          <p:nvPr/>
        </p:nvSpPr>
        <p:spPr>
          <a:xfrm>
            <a:off x="5312400" y="3744650"/>
            <a:ext cx="3654900" cy="631200"/>
          </a:xfrm>
          <a:prstGeom prst="rect">
            <a:avLst/>
          </a:prstGeom>
          <a:noFill/>
          <a:ln>
            <a:noFill/>
          </a:ln>
        </p:spPr>
        <p:txBody>
          <a:bodyPr anchorCtr="0" anchor="t" bIns="68575" lIns="68575" spcFirstLastPara="1" rIns="68575" wrap="square" tIns="68575">
            <a:spAutoFit/>
          </a:bodyPr>
          <a:lstStyle/>
          <a:p>
            <a:pPr indent="0" lvl="0" marL="0" marR="0" rtl="0" algn="l">
              <a:spcBef>
                <a:spcPts val="0"/>
              </a:spcBef>
              <a:spcAft>
                <a:spcPts val="0"/>
              </a:spcAft>
              <a:buClr>
                <a:schemeClr val="dk1"/>
              </a:buClr>
              <a:buSzPts val="1400"/>
              <a:buFont typeface="Quattrocento Sans"/>
              <a:buNone/>
            </a:pPr>
            <a:r>
              <a:rPr lang="en" sz="1600">
                <a:solidFill>
                  <a:schemeClr val="dk1"/>
                </a:solidFill>
                <a:latin typeface="Quattrocento Sans"/>
                <a:ea typeface="Quattrocento Sans"/>
                <a:cs typeface="Quattrocento Sans"/>
                <a:sym typeface="Quattrocento Sans"/>
              </a:rPr>
              <a:t>The c</a:t>
            </a:r>
            <a:r>
              <a:rPr b="0" i="0" lang="en" sz="1600" u="none" cap="none" strike="noStrike">
                <a:solidFill>
                  <a:schemeClr val="dk1"/>
                </a:solidFill>
                <a:latin typeface="Quattrocento Sans"/>
                <a:ea typeface="Quattrocento Sans"/>
                <a:cs typeface="Quattrocento Sans"/>
                <a:sym typeface="Quattrocento Sans"/>
              </a:rPr>
              <a:t>olon </a:t>
            </a:r>
            <a:r>
              <a:rPr lang="en" sz="1600">
                <a:solidFill>
                  <a:schemeClr val="dk1"/>
                </a:solidFill>
                <a:latin typeface="Quattrocento Sans"/>
                <a:ea typeface="Quattrocento Sans"/>
                <a:cs typeface="Quattrocento Sans"/>
                <a:sym typeface="Quattrocento Sans"/>
              </a:rPr>
              <a:t>after the iterable is mandatory</a:t>
            </a:r>
            <a:endParaRPr b="0" i="0" sz="1600" u="none" cap="none" strike="noStrike">
              <a:solidFill>
                <a:schemeClr val="dk1"/>
              </a:solidFill>
              <a:latin typeface="Quattrocento Sans"/>
              <a:ea typeface="Quattrocento Sans"/>
              <a:cs typeface="Quattrocento Sans"/>
              <a:sym typeface="Quattrocento Sans"/>
            </a:endParaRPr>
          </a:p>
        </p:txBody>
      </p:sp>
      <p:cxnSp>
        <p:nvCxnSpPr>
          <p:cNvPr id="172" name="Google Shape;172;p35"/>
          <p:cNvCxnSpPr/>
          <p:nvPr/>
        </p:nvCxnSpPr>
        <p:spPr>
          <a:xfrm flipH="1">
            <a:off x="4962394" y="1917244"/>
            <a:ext cx="199800" cy="244125"/>
          </a:xfrm>
          <a:prstGeom prst="straightConnector1">
            <a:avLst/>
          </a:prstGeom>
          <a:noFill/>
          <a:ln cap="flat" cmpd="sng" w="9525">
            <a:solidFill>
              <a:schemeClr val="dk1"/>
            </a:solidFill>
            <a:prstDash val="solid"/>
            <a:round/>
            <a:headEnd len="sm" w="sm" type="none"/>
            <a:tailEnd len="med" w="med" type="triangle"/>
          </a:ln>
        </p:spPr>
      </p:cxnSp>
      <p:sp>
        <p:nvSpPr>
          <p:cNvPr id="173" name="Google Shape;173;p35"/>
          <p:cNvSpPr txBox="1"/>
          <p:nvPr/>
        </p:nvSpPr>
        <p:spPr>
          <a:xfrm>
            <a:off x="4558553" y="1148844"/>
            <a:ext cx="3061800" cy="877500"/>
          </a:xfrm>
          <a:prstGeom prst="rect">
            <a:avLst/>
          </a:prstGeom>
          <a:noFill/>
          <a:ln>
            <a:noFill/>
          </a:ln>
        </p:spPr>
        <p:txBody>
          <a:bodyPr anchorCtr="0" anchor="t" bIns="68575" lIns="68575" spcFirstLastPara="1" rIns="68575" wrap="square" tIns="68575">
            <a:spAutoFit/>
          </a:bodyPr>
          <a:lstStyle/>
          <a:p>
            <a:pPr indent="0" lvl="0" marL="0" marR="0" rtl="0" algn="l">
              <a:spcBef>
                <a:spcPts val="0"/>
              </a:spcBef>
              <a:spcAft>
                <a:spcPts val="0"/>
              </a:spcAft>
              <a:buClr>
                <a:schemeClr val="dk1"/>
              </a:buClr>
              <a:buSzPts val="1400"/>
              <a:buFont typeface="Quattrocento Sans"/>
              <a:buNone/>
            </a:pPr>
            <a:r>
              <a:rPr b="0" i="0" lang="en" sz="1600" u="none" cap="none" strike="noStrike">
                <a:solidFill>
                  <a:schemeClr val="dk1"/>
                </a:solidFill>
                <a:latin typeface="Quattrocento Sans"/>
                <a:ea typeface="Quattrocento Sans"/>
                <a:cs typeface="Quattrocento Sans"/>
                <a:sym typeface="Quattrocento Sans"/>
              </a:rPr>
              <a:t>Iterables we have covered so far:</a:t>
            </a:r>
            <a:endParaRPr b="0" i="0" sz="1600" u="none" cap="none" strike="noStrike">
              <a:solidFill>
                <a:schemeClr val="dk1"/>
              </a:solidFill>
              <a:latin typeface="Quattrocento Sans"/>
              <a:ea typeface="Quattrocento Sans"/>
              <a:cs typeface="Quattrocento Sans"/>
              <a:sym typeface="Quattrocento Sans"/>
            </a:endParaRPr>
          </a:p>
          <a:p>
            <a:pPr indent="-247650" lvl="0" marL="342900" marR="0" rtl="0" algn="l">
              <a:spcBef>
                <a:spcPts val="0"/>
              </a:spcBef>
              <a:spcAft>
                <a:spcPts val="0"/>
              </a:spcAft>
              <a:buClr>
                <a:schemeClr val="dk1"/>
              </a:buClr>
              <a:buSzPts val="1300"/>
              <a:buFont typeface="Quattrocento Sans"/>
              <a:buChar char="●"/>
            </a:pPr>
            <a:r>
              <a:rPr lang="en" sz="1600">
                <a:solidFill>
                  <a:schemeClr val="dk1"/>
                </a:solidFill>
                <a:latin typeface="Quattrocento Sans"/>
                <a:ea typeface="Quattrocento Sans"/>
                <a:cs typeface="Quattrocento Sans"/>
                <a:sym typeface="Quattrocento Sans"/>
              </a:rPr>
              <a:t>s</a:t>
            </a:r>
            <a:r>
              <a:rPr i="0" lang="en" sz="1600" u="none" cap="none" strike="noStrike">
                <a:solidFill>
                  <a:schemeClr val="dk1"/>
                </a:solidFill>
                <a:latin typeface="Quattrocento Sans"/>
                <a:ea typeface="Quattrocento Sans"/>
                <a:cs typeface="Quattrocento Sans"/>
                <a:sym typeface="Quattrocento Sans"/>
              </a:rPr>
              <a:t>tring</a:t>
            </a:r>
            <a:r>
              <a:rPr lang="en" sz="1600">
                <a:solidFill>
                  <a:schemeClr val="dk1"/>
                </a:solidFill>
                <a:latin typeface="Quattrocento Sans"/>
                <a:ea typeface="Quattrocento Sans"/>
                <a:cs typeface="Quattrocento Sans"/>
                <a:sym typeface="Quattrocento Sans"/>
              </a:rPr>
              <a:t>s</a:t>
            </a:r>
            <a:endParaRPr i="0" sz="1600" u="none" cap="none" strike="noStrike">
              <a:solidFill>
                <a:schemeClr val="dk1"/>
              </a:solidFill>
              <a:latin typeface="Quattrocento Sans"/>
              <a:ea typeface="Quattrocento Sans"/>
              <a:cs typeface="Quattrocento Sans"/>
              <a:sym typeface="Quattrocento Sans"/>
            </a:endParaRPr>
          </a:p>
          <a:p>
            <a:pPr indent="-247650" lvl="0" marL="342900" marR="0" rtl="0" algn="l">
              <a:spcBef>
                <a:spcPts val="0"/>
              </a:spcBef>
              <a:spcAft>
                <a:spcPts val="0"/>
              </a:spcAft>
              <a:buClr>
                <a:schemeClr val="dk1"/>
              </a:buClr>
              <a:buSzPts val="1300"/>
              <a:buFont typeface="Quattrocento Sans"/>
              <a:buChar char="●"/>
            </a:pPr>
            <a:r>
              <a:rPr lang="en" sz="1600">
                <a:solidFill>
                  <a:schemeClr val="dk1"/>
                </a:solidFill>
                <a:latin typeface="Quattrocento Sans"/>
                <a:ea typeface="Quattrocento Sans"/>
                <a:cs typeface="Quattrocento Sans"/>
                <a:sym typeface="Quattrocento Sans"/>
              </a:rPr>
              <a:t>ranges</a:t>
            </a:r>
            <a:endParaRPr i="0" sz="1600" u="none" cap="none" strike="noStrike">
              <a:solidFill>
                <a:schemeClr val="dk1"/>
              </a:solidFill>
              <a:latin typeface="Quattrocento Sans"/>
              <a:ea typeface="Quattrocento Sans"/>
              <a:cs typeface="Quattrocento Sans"/>
              <a:sym typeface="Quattrocento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6"/>
          <p:cNvSpPr txBox="1"/>
          <p:nvPr>
            <p:ph type="ctrTitle"/>
          </p:nvPr>
        </p:nvSpPr>
        <p:spPr>
          <a:xfrm>
            <a:off x="251960" y="1807109"/>
            <a:ext cx="8543299" cy="670185"/>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rgbClr val="FFFFFF"/>
              </a:buClr>
              <a:buSzPts val="3600"/>
              <a:buFont typeface="Quattrocento Sans"/>
              <a:buNone/>
            </a:pPr>
            <a:r>
              <a:rPr lang="en"/>
              <a:t>Review of Lecture</a:t>
            </a:r>
            <a:endParaRPr/>
          </a:p>
        </p:txBody>
      </p:sp>
      <p:sp>
        <p:nvSpPr>
          <p:cNvPr id="179" name="Google Shape;179;p36"/>
          <p:cNvSpPr txBox="1"/>
          <p:nvPr>
            <p:ph idx="1" type="subTitle"/>
          </p:nvPr>
        </p:nvSpPr>
        <p:spPr>
          <a:xfrm>
            <a:off x="252413" y="2887266"/>
            <a:ext cx="8542735" cy="1241821"/>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SzPts val="2700"/>
              <a:buNone/>
            </a:pPr>
            <a:r>
              <a:rPr lang="en" sz="2700">
                <a:solidFill>
                  <a:schemeClr val="accent1"/>
                </a:solidFill>
              </a:rPr>
              <a:t>Iterating over iterable objects:</a:t>
            </a:r>
            <a:r>
              <a:rPr lang="en"/>
              <a:t> s</a:t>
            </a:r>
            <a:r>
              <a:rPr b="1" i="1" lang="en" sz="2700">
                <a:solidFill>
                  <a:schemeClr val="accent1"/>
                </a:solidFill>
              </a:rPr>
              <a:t>trings </a:t>
            </a:r>
            <a:r>
              <a:rPr lang="en" sz="2700">
                <a:solidFill>
                  <a:schemeClr val="accent1"/>
                </a:solidFill>
              </a:rPr>
              <a:t>and </a:t>
            </a:r>
            <a:r>
              <a:rPr b="1" i="1" lang="en" sz="2700">
                <a:solidFill>
                  <a:schemeClr val="accent1"/>
                </a:solidFill>
              </a:rPr>
              <a:t>ranges</a:t>
            </a:r>
            <a:endParaRPr b="1" i="1" sz="1200">
              <a:solidFill>
                <a:schemeClr val="accen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7"/>
          <p:cNvSpPr txBox="1"/>
          <p:nvPr>
            <p:ph type="title"/>
          </p:nvPr>
        </p:nvSpPr>
        <p:spPr>
          <a:xfrm>
            <a:off x="628650" y="545636"/>
            <a:ext cx="7886700" cy="492111"/>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444445"/>
              </a:buClr>
              <a:buSzPct val="100000"/>
              <a:buFont typeface="Quattrocento Sans"/>
              <a:buNone/>
            </a:pPr>
            <a:r>
              <a:rPr lang="en"/>
              <a:t>Iterating over </a:t>
            </a:r>
            <a:r>
              <a:rPr b="1" i="1" lang="en"/>
              <a:t>string</a:t>
            </a:r>
            <a:r>
              <a:rPr lang="en"/>
              <a:t> objects</a:t>
            </a:r>
            <a:endParaRPr/>
          </a:p>
        </p:txBody>
      </p:sp>
      <p:sp>
        <p:nvSpPr>
          <p:cNvPr id="185" name="Google Shape;185;p37"/>
          <p:cNvSpPr txBox="1"/>
          <p:nvPr>
            <p:ph idx="1" type="body"/>
          </p:nvPr>
        </p:nvSpPr>
        <p:spPr>
          <a:xfrm>
            <a:off x="628650" y="1369221"/>
            <a:ext cx="7774800" cy="969900"/>
          </a:xfrm>
          <a:prstGeom prst="rect">
            <a:avLst/>
          </a:prstGeom>
          <a:noFill/>
          <a:ln>
            <a:noFill/>
          </a:ln>
        </p:spPr>
        <p:txBody>
          <a:bodyPr anchorCtr="0" anchor="t" bIns="34275" lIns="68575" spcFirstLastPara="1" rIns="68575" wrap="square" tIns="34275">
            <a:normAutofit lnSpcReduction="20000"/>
          </a:bodyPr>
          <a:lstStyle/>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b="1" lang="en"/>
              <a:t>Example:  </a:t>
            </a:r>
            <a:r>
              <a:rPr lang="en"/>
              <a:t>printing each character in a string:</a:t>
            </a:r>
            <a:endParaRPr/>
          </a:p>
          <a:p>
            <a:pPr indent="-38100" lvl="0" marL="177800" rtl="0" algn="l">
              <a:lnSpc>
                <a:spcPct val="90000"/>
              </a:lnSpc>
              <a:spcBef>
                <a:spcPts val="800"/>
              </a:spcBef>
              <a:spcAft>
                <a:spcPts val="0"/>
              </a:spcAft>
              <a:buSzPts val="2100"/>
              <a:buNone/>
            </a:pPr>
            <a:r>
              <a:t/>
            </a:r>
            <a:endParaRPr/>
          </a:p>
        </p:txBody>
      </p:sp>
      <p:sp>
        <p:nvSpPr>
          <p:cNvPr id="186" name="Google Shape;186;p37"/>
          <p:cNvSpPr txBox="1"/>
          <p:nvPr/>
        </p:nvSpPr>
        <p:spPr>
          <a:xfrm>
            <a:off x="1996750" y="2475825"/>
            <a:ext cx="4752300" cy="1616100"/>
          </a:xfrm>
          <a:prstGeom prst="rect">
            <a:avLst/>
          </a:prstGeom>
          <a:noFill/>
          <a:ln>
            <a:noFill/>
          </a:ln>
        </p:spPr>
        <p:txBody>
          <a:bodyPr anchorCtr="0" anchor="t" bIns="68575" lIns="68575" spcFirstLastPara="1" rIns="68575" wrap="square" tIns="68575">
            <a:spAutoFit/>
          </a:bodyPr>
          <a:lstStyle/>
          <a:p>
            <a:pPr indent="0" lvl="0" marL="0" marR="0" rtl="0" algn="l">
              <a:spcBef>
                <a:spcPts val="0"/>
              </a:spcBef>
              <a:spcAft>
                <a:spcPts val="0"/>
              </a:spcAft>
              <a:buClr>
                <a:schemeClr val="dk1"/>
              </a:buClr>
              <a:buSzPts val="1400"/>
              <a:buFont typeface="Courier New"/>
              <a:buNone/>
            </a:pPr>
            <a:r>
              <a:rPr b="0" i="0" lang="en" sz="2400" u="none" cap="none" strike="noStrike">
                <a:solidFill>
                  <a:schemeClr val="dk1"/>
                </a:solidFill>
                <a:latin typeface="Courier New"/>
                <a:ea typeface="Courier New"/>
                <a:cs typeface="Courier New"/>
                <a:sym typeface="Courier New"/>
              </a:rPr>
              <a:t>string1 </a:t>
            </a:r>
            <a:r>
              <a:rPr b="0" i="0" lang="en" sz="2400" u="none" cap="none" strike="noStrike">
                <a:solidFill>
                  <a:srgbClr val="666666"/>
                </a:solidFill>
                <a:latin typeface="Courier New"/>
                <a:ea typeface="Courier New"/>
                <a:cs typeface="Courier New"/>
                <a:sym typeface="Courier New"/>
              </a:rPr>
              <a:t>=</a:t>
            </a:r>
            <a:r>
              <a:rPr b="0" i="0" lang="en" sz="2400" u="none" cap="none" strike="noStrike">
                <a:solidFill>
                  <a:schemeClr val="dk1"/>
                </a:solidFill>
                <a:latin typeface="Courier New"/>
                <a:ea typeface="Courier New"/>
                <a:cs typeface="Courier New"/>
                <a:sym typeface="Courier New"/>
              </a:rPr>
              <a:t> </a:t>
            </a:r>
            <a:r>
              <a:rPr b="0" i="0" lang="en" sz="2400" u="none" cap="none" strike="noStrike">
                <a:solidFill>
                  <a:srgbClr val="BA2121"/>
                </a:solidFill>
                <a:latin typeface="Courier New"/>
                <a:ea typeface="Courier New"/>
                <a:cs typeface="Courier New"/>
                <a:sym typeface="Courier New"/>
              </a:rPr>
              <a:t>'Hello'</a:t>
            </a:r>
            <a:endParaRPr b="0" i="0" sz="2400" u="none" cap="none" strike="noStrike">
              <a:solidFill>
                <a:srgbClr val="BA2121"/>
              </a:solidFill>
              <a:latin typeface="Courier New"/>
              <a:ea typeface="Courier New"/>
              <a:cs typeface="Courier New"/>
              <a:sym typeface="Courier New"/>
            </a:endParaRPr>
          </a:p>
          <a:p>
            <a:pPr indent="0" lvl="0" marL="0" marR="0" rtl="0" algn="l">
              <a:spcBef>
                <a:spcPts val="0"/>
              </a:spcBef>
              <a:spcAft>
                <a:spcPts val="0"/>
              </a:spcAft>
              <a:buClr>
                <a:schemeClr val="dk1"/>
              </a:buClr>
              <a:buSzPts val="1400"/>
              <a:buFont typeface="Quattrocento Sans"/>
              <a:buNone/>
            </a:pPr>
            <a:r>
              <a:t/>
            </a:r>
            <a:endParaRPr b="0" i="0" sz="2400" u="none" cap="none" strike="noStrike">
              <a:solidFill>
                <a:srgbClr val="BA2121"/>
              </a:solidFill>
              <a:latin typeface="Courier New"/>
              <a:ea typeface="Courier New"/>
              <a:cs typeface="Courier New"/>
              <a:sym typeface="Courier New"/>
            </a:endParaRPr>
          </a:p>
          <a:p>
            <a:pPr indent="0" lvl="0" marL="0" marR="0" rtl="0" algn="l">
              <a:spcBef>
                <a:spcPts val="0"/>
              </a:spcBef>
              <a:spcAft>
                <a:spcPts val="0"/>
              </a:spcAft>
              <a:buClr>
                <a:srgbClr val="008000"/>
              </a:buClr>
              <a:buSzPts val="1400"/>
              <a:buFont typeface="Courier New"/>
              <a:buNone/>
            </a:pPr>
            <a:r>
              <a:rPr b="1" i="0" lang="en" sz="2400" u="none" cap="none" strike="noStrike">
                <a:solidFill>
                  <a:srgbClr val="008000"/>
                </a:solidFill>
                <a:latin typeface="Courier New"/>
                <a:ea typeface="Courier New"/>
                <a:cs typeface="Courier New"/>
                <a:sym typeface="Courier New"/>
              </a:rPr>
              <a:t>for</a:t>
            </a:r>
            <a:r>
              <a:rPr b="0" i="0" lang="en" sz="2400" u="none" cap="none" strike="noStrike">
                <a:solidFill>
                  <a:schemeClr val="dk1"/>
                </a:solidFill>
                <a:latin typeface="Courier New"/>
                <a:ea typeface="Courier New"/>
                <a:cs typeface="Courier New"/>
                <a:sym typeface="Courier New"/>
              </a:rPr>
              <a:t> character </a:t>
            </a:r>
            <a:r>
              <a:rPr b="1" i="0" lang="en" sz="2400" u="none" cap="none" strike="noStrike">
                <a:solidFill>
                  <a:srgbClr val="AA22FF"/>
                </a:solidFill>
                <a:latin typeface="Courier New"/>
                <a:ea typeface="Courier New"/>
                <a:cs typeface="Courier New"/>
                <a:sym typeface="Courier New"/>
              </a:rPr>
              <a:t>in</a:t>
            </a:r>
            <a:r>
              <a:rPr b="0" i="0" lang="en" sz="2400" u="none" cap="none" strike="noStrike">
                <a:solidFill>
                  <a:schemeClr val="dk1"/>
                </a:solidFill>
                <a:latin typeface="Courier New"/>
                <a:ea typeface="Courier New"/>
                <a:cs typeface="Courier New"/>
                <a:sym typeface="Courier New"/>
              </a:rPr>
              <a:t> string1:</a:t>
            </a:r>
            <a:endParaRPr b="0" i="0" sz="2400" u="none" cap="none" strike="noStrike">
              <a:solidFill>
                <a:schemeClr val="dk1"/>
              </a:solidFill>
              <a:latin typeface="Courier New"/>
              <a:ea typeface="Courier New"/>
              <a:cs typeface="Courier New"/>
              <a:sym typeface="Courier New"/>
            </a:endParaRPr>
          </a:p>
          <a:p>
            <a:pPr indent="0" lvl="0" marL="0" marR="0" rtl="0" algn="l">
              <a:spcBef>
                <a:spcPts val="0"/>
              </a:spcBef>
              <a:spcAft>
                <a:spcPts val="0"/>
              </a:spcAft>
              <a:buClr>
                <a:srgbClr val="008000"/>
              </a:buClr>
              <a:buSzPts val="1400"/>
              <a:buFont typeface="Courier New"/>
              <a:buNone/>
            </a:pPr>
            <a:r>
              <a:rPr b="1" lang="en" sz="2400">
                <a:solidFill>
                  <a:srgbClr val="008000"/>
                </a:solidFill>
                <a:latin typeface="Courier New"/>
                <a:ea typeface="Courier New"/>
                <a:cs typeface="Courier New"/>
                <a:sym typeface="Courier New"/>
              </a:rPr>
              <a:t>    </a:t>
            </a:r>
            <a:r>
              <a:rPr b="1" i="0" lang="en" sz="2400" u="none" cap="none" strike="noStrike">
                <a:solidFill>
                  <a:srgbClr val="008000"/>
                </a:solidFill>
                <a:latin typeface="Courier New"/>
                <a:ea typeface="Courier New"/>
                <a:cs typeface="Courier New"/>
                <a:sym typeface="Courier New"/>
              </a:rPr>
              <a:t>print</a:t>
            </a:r>
            <a:r>
              <a:rPr b="0" i="0" lang="en" sz="2400" u="none" cap="none" strike="noStrike">
                <a:solidFill>
                  <a:schemeClr val="dk1"/>
                </a:solidFill>
                <a:latin typeface="Courier New"/>
                <a:ea typeface="Courier New"/>
                <a:cs typeface="Courier New"/>
                <a:sym typeface="Courier New"/>
              </a:rPr>
              <a:t>(character)</a:t>
            </a:r>
            <a:endParaRPr b="0" i="0" sz="24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8"/>
          <p:cNvSpPr txBox="1"/>
          <p:nvPr>
            <p:ph type="title"/>
          </p:nvPr>
        </p:nvSpPr>
        <p:spPr>
          <a:xfrm>
            <a:off x="628650" y="545636"/>
            <a:ext cx="7886700" cy="4920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444445"/>
              </a:buClr>
              <a:buSzPct val="100000"/>
              <a:buFont typeface="Quattrocento Sans"/>
              <a:buNone/>
            </a:pPr>
            <a:r>
              <a:rPr lang="en"/>
              <a:t>Iterating over </a:t>
            </a:r>
            <a:r>
              <a:rPr b="1" i="1" lang="en"/>
              <a:t>range </a:t>
            </a:r>
            <a:r>
              <a:rPr lang="en"/>
              <a:t>objects</a:t>
            </a:r>
            <a:r>
              <a:rPr lang="en"/>
              <a:t> </a:t>
            </a:r>
            <a:endParaRPr/>
          </a:p>
        </p:txBody>
      </p:sp>
      <p:sp>
        <p:nvSpPr>
          <p:cNvPr id="192" name="Google Shape;192;p38"/>
          <p:cNvSpPr txBox="1"/>
          <p:nvPr>
            <p:ph idx="1" type="body"/>
          </p:nvPr>
        </p:nvSpPr>
        <p:spPr>
          <a:xfrm>
            <a:off x="628650" y="1672701"/>
            <a:ext cx="7886700" cy="563400"/>
          </a:xfrm>
          <a:prstGeom prst="rect">
            <a:avLst/>
          </a:prstGeom>
          <a:noFill/>
          <a:ln>
            <a:noFill/>
          </a:ln>
        </p:spPr>
        <p:txBody>
          <a:bodyPr anchorCtr="0" anchor="t" bIns="34275" lIns="68575" spcFirstLastPara="1" rIns="68575" wrap="square" tIns="34275">
            <a:noAutofit/>
          </a:bodyPr>
          <a:lstStyle/>
          <a:p>
            <a:pPr indent="0" lvl="0" marL="177800" rtl="0" algn="l">
              <a:lnSpc>
                <a:spcPct val="90000"/>
              </a:lnSpc>
              <a:spcBef>
                <a:spcPts val="900"/>
              </a:spcBef>
              <a:spcAft>
                <a:spcPts val="0"/>
              </a:spcAft>
              <a:buNone/>
            </a:pPr>
            <a:r>
              <a:rPr b="1" lang="en" sz="2400"/>
              <a:t>E</a:t>
            </a:r>
            <a:r>
              <a:rPr b="1" lang="en" sz="2400"/>
              <a:t>xample:</a:t>
            </a:r>
            <a:r>
              <a:rPr lang="en" sz="2400"/>
              <a:t> </a:t>
            </a:r>
            <a:r>
              <a:rPr lang="en" sz="2400">
                <a:solidFill>
                  <a:schemeClr val="dk1"/>
                </a:solidFill>
              </a:rPr>
              <a:t>printing each number in a range</a:t>
            </a:r>
            <a:endParaRPr/>
          </a:p>
        </p:txBody>
      </p:sp>
      <p:sp>
        <p:nvSpPr>
          <p:cNvPr id="193" name="Google Shape;193;p38"/>
          <p:cNvSpPr txBox="1"/>
          <p:nvPr/>
        </p:nvSpPr>
        <p:spPr>
          <a:xfrm>
            <a:off x="2134474" y="2236200"/>
            <a:ext cx="5166000" cy="1048200"/>
          </a:xfrm>
          <a:prstGeom prst="rect">
            <a:avLst/>
          </a:prstGeom>
          <a:noFill/>
          <a:ln>
            <a:noFill/>
          </a:ln>
        </p:spPr>
        <p:txBody>
          <a:bodyPr anchorCtr="0" anchor="t" bIns="68575" lIns="68575" spcFirstLastPara="1" rIns="68575" wrap="square" tIns="68575">
            <a:spAutoFit/>
          </a:bodyPr>
          <a:lstStyle/>
          <a:p>
            <a:pPr indent="0" lvl="0" marL="0" marR="0" rtl="0" algn="l">
              <a:lnSpc>
                <a:spcPct val="115000"/>
              </a:lnSpc>
              <a:spcBef>
                <a:spcPts val="0"/>
              </a:spcBef>
              <a:spcAft>
                <a:spcPts val="0"/>
              </a:spcAft>
              <a:buClr>
                <a:schemeClr val="dk1"/>
              </a:buClr>
              <a:buSzPts val="800"/>
              <a:buFont typeface="Arial"/>
              <a:buNone/>
            </a:pPr>
            <a:r>
              <a:rPr b="1" i="0" lang="en" sz="2400" u="none" cap="none" strike="noStrike">
                <a:solidFill>
                  <a:srgbClr val="008000"/>
                </a:solidFill>
                <a:latin typeface="Courier New"/>
                <a:ea typeface="Courier New"/>
                <a:cs typeface="Courier New"/>
                <a:sym typeface="Courier New"/>
              </a:rPr>
              <a:t>for</a:t>
            </a:r>
            <a:r>
              <a:rPr b="0" i="0" lang="en" sz="2400" u="none" cap="none" strike="noStrike">
                <a:solidFill>
                  <a:schemeClr val="dk1"/>
                </a:solidFill>
                <a:latin typeface="Courier New"/>
                <a:ea typeface="Courier New"/>
                <a:cs typeface="Courier New"/>
                <a:sym typeface="Courier New"/>
              </a:rPr>
              <a:t> n </a:t>
            </a:r>
            <a:r>
              <a:rPr b="1" i="0" lang="en" sz="2400" u="none" cap="none" strike="noStrike">
                <a:solidFill>
                  <a:srgbClr val="AA22FF"/>
                </a:solidFill>
                <a:latin typeface="Courier New"/>
                <a:ea typeface="Courier New"/>
                <a:cs typeface="Courier New"/>
                <a:sym typeface="Courier New"/>
              </a:rPr>
              <a:t>in</a:t>
            </a:r>
            <a:r>
              <a:rPr b="0" i="0" lang="en" sz="2400" u="none" cap="none" strike="noStrike">
                <a:solidFill>
                  <a:schemeClr val="dk1"/>
                </a:solidFill>
                <a:latin typeface="Courier New"/>
                <a:ea typeface="Courier New"/>
                <a:cs typeface="Courier New"/>
                <a:sym typeface="Courier New"/>
              </a:rPr>
              <a:t> </a:t>
            </a:r>
            <a:r>
              <a:rPr b="0" i="0" lang="en" sz="2400" u="none" cap="none" strike="noStrike">
                <a:solidFill>
                  <a:srgbClr val="008000"/>
                </a:solidFill>
                <a:latin typeface="Courier New"/>
                <a:ea typeface="Courier New"/>
                <a:cs typeface="Courier New"/>
                <a:sym typeface="Courier New"/>
              </a:rPr>
              <a:t>range</a:t>
            </a:r>
            <a:r>
              <a:rPr b="0" i="0" lang="en" sz="2400" u="none" cap="none" strike="noStrike">
                <a:solidFill>
                  <a:schemeClr val="dk1"/>
                </a:solidFill>
                <a:latin typeface="Courier New"/>
                <a:ea typeface="Courier New"/>
                <a:cs typeface="Courier New"/>
                <a:sym typeface="Courier New"/>
              </a:rPr>
              <a:t>(</a:t>
            </a:r>
            <a:r>
              <a:rPr b="0" i="0" lang="en" sz="2400" u="none" cap="none" strike="noStrike">
                <a:solidFill>
                  <a:srgbClr val="666666"/>
                </a:solidFill>
                <a:latin typeface="Courier New"/>
                <a:ea typeface="Courier New"/>
                <a:cs typeface="Courier New"/>
                <a:sym typeface="Courier New"/>
              </a:rPr>
              <a:t>6</a:t>
            </a:r>
            <a:r>
              <a:rPr b="0" i="0" lang="en" sz="2400" u="none" cap="none" strike="noStrike">
                <a:solidFill>
                  <a:schemeClr val="dk1"/>
                </a:solidFill>
                <a:latin typeface="Courier New"/>
                <a:ea typeface="Courier New"/>
                <a:cs typeface="Courier New"/>
                <a:sym typeface="Courier New"/>
              </a:rPr>
              <a:t>, </a:t>
            </a:r>
            <a:r>
              <a:rPr b="0" i="0" lang="en" sz="2400" u="none" cap="none" strike="noStrike">
                <a:solidFill>
                  <a:srgbClr val="666666"/>
                </a:solidFill>
                <a:latin typeface="Courier New"/>
                <a:ea typeface="Courier New"/>
                <a:cs typeface="Courier New"/>
                <a:sym typeface="Courier New"/>
              </a:rPr>
              <a:t>0</a:t>
            </a:r>
            <a:r>
              <a:rPr b="0" i="0" lang="en" sz="2400" u="none" cap="none" strike="noStrike">
                <a:solidFill>
                  <a:schemeClr val="dk1"/>
                </a:solidFill>
                <a:latin typeface="Courier New"/>
                <a:ea typeface="Courier New"/>
                <a:cs typeface="Courier New"/>
                <a:sym typeface="Courier New"/>
              </a:rPr>
              <a:t>, </a:t>
            </a:r>
            <a:r>
              <a:rPr b="0" i="0" lang="en" sz="2400" u="none" cap="none" strike="noStrike">
                <a:solidFill>
                  <a:srgbClr val="666666"/>
                </a:solidFill>
                <a:latin typeface="Courier New"/>
                <a:ea typeface="Courier New"/>
                <a:cs typeface="Courier New"/>
                <a:sym typeface="Courier New"/>
              </a:rPr>
              <a:t>-2</a:t>
            </a:r>
            <a:r>
              <a:rPr b="0" i="0" lang="en" sz="2400" u="none" cap="none" strike="noStrike">
                <a:solidFill>
                  <a:schemeClr val="dk1"/>
                </a:solidFill>
                <a:latin typeface="Courier New"/>
                <a:ea typeface="Courier New"/>
                <a:cs typeface="Courier New"/>
                <a:sym typeface="Courier New"/>
              </a:rPr>
              <a:t>):</a:t>
            </a:r>
            <a:endParaRPr b="0" i="0" sz="24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900"/>
              </a:spcBef>
              <a:spcAft>
                <a:spcPts val="900"/>
              </a:spcAft>
              <a:buClr>
                <a:schemeClr val="dk1"/>
              </a:buClr>
              <a:buSzPts val="800"/>
              <a:buFont typeface="Arial"/>
              <a:buNone/>
            </a:pPr>
            <a:r>
              <a:rPr lang="en" sz="2400">
                <a:solidFill>
                  <a:schemeClr val="dk1"/>
                </a:solidFill>
                <a:latin typeface="Courier New"/>
                <a:ea typeface="Courier New"/>
                <a:cs typeface="Courier New"/>
                <a:sym typeface="Courier New"/>
              </a:rPr>
              <a:t>    </a:t>
            </a:r>
            <a:r>
              <a:rPr b="1" i="0" lang="en" sz="2400" u="none" cap="none" strike="noStrike">
                <a:solidFill>
                  <a:srgbClr val="008000"/>
                </a:solidFill>
                <a:latin typeface="Courier New"/>
                <a:ea typeface="Courier New"/>
                <a:cs typeface="Courier New"/>
                <a:sym typeface="Courier New"/>
              </a:rPr>
              <a:t>print</a:t>
            </a:r>
            <a:r>
              <a:rPr b="0" i="0" lang="en" sz="2400" u="none" cap="none" strike="noStrike">
                <a:solidFill>
                  <a:schemeClr val="dk1"/>
                </a:solidFill>
                <a:latin typeface="Courier New"/>
                <a:ea typeface="Courier New"/>
                <a:cs typeface="Courier New"/>
                <a:sym typeface="Courier New"/>
              </a:rPr>
              <a:t>(n)</a:t>
            </a:r>
            <a:endParaRPr b="0" i="0" sz="2400" u="none" cap="none" strike="noStrike">
              <a:solidFill>
                <a:schemeClr val="dk1"/>
              </a:solidFill>
              <a:latin typeface="Quattrocento Sans"/>
              <a:ea typeface="Quattrocento Sans"/>
              <a:cs typeface="Quattrocento Sans"/>
              <a:sym typeface="Quattrocento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9"/>
          <p:cNvSpPr txBox="1"/>
          <p:nvPr>
            <p:ph type="title"/>
          </p:nvPr>
        </p:nvSpPr>
        <p:spPr>
          <a:xfrm>
            <a:off x="628650" y="545636"/>
            <a:ext cx="7886700" cy="492111"/>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444445"/>
              </a:buClr>
              <a:buSzPct val="100000"/>
              <a:buFont typeface="Quattrocento Sans"/>
              <a:buNone/>
            </a:pPr>
            <a:r>
              <a:rPr lang="en"/>
              <a:t>Iterating using </a:t>
            </a:r>
            <a:r>
              <a:rPr b="1" lang="en">
                <a:latin typeface="Courier New"/>
                <a:ea typeface="Courier New"/>
                <a:cs typeface="Courier New"/>
                <a:sym typeface="Courier New"/>
              </a:rPr>
              <a:t>for </a:t>
            </a:r>
            <a:r>
              <a:rPr lang="en"/>
              <a:t>and</a:t>
            </a:r>
            <a:r>
              <a:rPr lang="en"/>
              <a:t> </a:t>
            </a:r>
            <a:r>
              <a:rPr b="1" lang="en">
                <a:latin typeface="Courier New"/>
                <a:ea typeface="Courier New"/>
                <a:cs typeface="Courier New"/>
                <a:sym typeface="Courier New"/>
              </a:rPr>
              <a:t>while</a:t>
            </a:r>
            <a:r>
              <a:rPr lang="en"/>
              <a:t> loops</a:t>
            </a:r>
            <a:endParaRPr/>
          </a:p>
        </p:txBody>
      </p:sp>
      <p:sp>
        <p:nvSpPr>
          <p:cNvPr id="199" name="Google Shape;199;p39"/>
          <p:cNvSpPr txBox="1"/>
          <p:nvPr>
            <p:ph idx="1" type="body"/>
          </p:nvPr>
        </p:nvSpPr>
        <p:spPr>
          <a:xfrm>
            <a:off x="628650" y="1369222"/>
            <a:ext cx="7886700" cy="429300"/>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SzPts val="2100"/>
              <a:buChar char="▪"/>
            </a:pPr>
            <a:r>
              <a:rPr lang="en">
                <a:latin typeface="Courier New"/>
                <a:ea typeface="Courier New"/>
                <a:cs typeface="Courier New"/>
                <a:sym typeface="Courier New"/>
              </a:rPr>
              <a:t>while </a:t>
            </a:r>
            <a:r>
              <a:rPr lang="en"/>
              <a:t>loops can also be used to iterate over iterable objects.</a:t>
            </a:r>
            <a:endParaRPr/>
          </a:p>
        </p:txBody>
      </p:sp>
      <p:sp>
        <p:nvSpPr>
          <p:cNvPr id="200" name="Google Shape;200;p39"/>
          <p:cNvSpPr txBox="1"/>
          <p:nvPr/>
        </p:nvSpPr>
        <p:spPr>
          <a:xfrm>
            <a:off x="210925" y="2360175"/>
            <a:ext cx="2994600" cy="1000500"/>
          </a:xfrm>
          <a:prstGeom prst="rect">
            <a:avLst/>
          </a:prstGeom>
          <a:noFill/>
          <a:ln>
            <a:noFill/>
          </a:ln>
        </p:spPr>
        <p:txBody>
          <a:bodyPr anchorCtr="0" anchor="t" bIns="68575" lIns="68575" spcFirstLastPara="1" rIns="68575" wrap="square" tIns="68575">
            <a:spAutoFit/>
          </a:bodyPr>
          <a:lstStyle/>
          <a:p>
            <a:pPr indent="0" lvl="0" marL="0" marR="0" rtl="0" algn="l">
              <a:spcBef>
                <a:spcPts val="0"/>
              </a:spcBef>
              <a:spcAft>
                <a:spcPts val="0"/>
              </a:spcAft>
              <a:buClr>
                <a:schemeClr val="dk1"/>
              </a:buClr>
              <a:buSzPts val="1200"/>
              <a:buFont typeface="Courier New"/>
              <a:buNone/>
            </a:pPr>
            <a:r>
              <a:rPr b="0" i="0" lang="en" u="none" cap="none" strike="noStrike">
                <a:solidFill>
                  <a:schemeClr val="dk1"/>
                </a:solidFill>
                <a:latin typeface="Courier New"/>
                <a:ea typeface="Courier New"/>
                <a:cs typeface="Courier New"/>
                <a:sym typeface="Courier New"/>
              </a:rPr>
              <a:t>string1 </a:t>
            </a:r>
            <a:r>
              <a:rPr b="0" i="0" lang="en" u="none" cap="none" strike="noStrike">
                <a:solidFill>
                  <a:srgbClr val="666666"/>
                </a:solidFill>
                <a:latin typeface="Courier New"/>
                <a:ea typeface="Courier New"/>
                <a:cs typeface="Courier New"/>
                <a:sym typeface="Courier New"/>
              </a:rPr>
              <a:t>=</a:t>
            </a:r>
            <a:r>
              <a:rPr b="0" i="0" lang="en" u="none" cap="none" strike="noStrike">
                <a:solidFill>
                  <a:schemeClr val="dk1"/>
                </a:solidFill>
                <a:latin typeface="Courier New"/>
                <a:ea typeface="Courier New"/>
                <a:cs typeface="Courier New"/>
                <a:sym typeface="Courier New"/>
              </a:rPr>
              <a:t> </a:t>
            </a:r>
            <a:r>
              <a:rPr b="0" i="0" lang="en" u="none" cap="none" strike="noStrike">
                <a:solidFill>
                  <a:srgbClr val="BA2121"/>
                </a:solidFill>
                <a:latin typeface="Courier New"/>
                <a:ea typeface="Courier New"/>
                <a:cs typeface="Courier New"/>
                <a:sym typeface="Courier New"/>
              </a:rPr>
              <a:t>'Hello'</a:t>
            </a:r>
            <a:endParaRPr b="0" i="0" u="none" cap="none" strike="noStrike">
              <a:solidFill>
                <a:srgbClr val="BA2121"/>
              </a:solidFill>
              <a:latin typeface="Courier New"/>
              <a:ea typeface="Courier New"/>
              <a:cs typeface="Courier New"/>
              <a:sym typeface="Courier New"/>
            </a:endParaRPr>
          </a:p>
          <a:p>
            <a:pPr indent="0" lvl="0" marL="0" marR="0" rtl="0" algn="l">
              <a:spcBef>
                <a:spcPts val="0"/>
              </a:spcBef>
              <a:spcAft>
                <a:spcPts val="0"/>
              </a:spcAft>
              <a:buClr>
                <a:schemeClr val="dk1"/>
              </a:buClr>
              <a:buSzPts val="1200"/>
              <a:buFont typeface="Quattrocento Sans"/>
              <a:buNone/>
            </a:pPr>
            <a:r>
              <a:t/>
            </a:r>
            <a:endParaRPr b="0" i="0" u="none" cap="none" strike="noStrike">
              <a:solidFill>
                <a:srgbClr val="BA2121"/>
              </a:solidFill>
              <a:latin typeface="Courier New"/>
              <a:ea typeface="Courier New"/>
              <a:cs typeface="Courier New"/>
              <a:sym typeface="Courier New"/>
            </a:endParaRPr>
          </a:p>
          <a:p>
            <a:pPr indent="0" lvl="0" marL="0" marR="0" rtl="0" algn="l">
              <a:spcBef>
                <a:spcPts val="0"/>
              </a:spcBef>
              <a:spcAft>
                <a:spcPts val="0"/>
              </a:spcAft>
              <a:buClr>
                <a:srgbClr val="008000"/>
              </a:buClr>
              <a:buSzPts val="1200"/>
              <a:buFont typeface="Courier New"/>
              <a:buNone/>
            </a:pPr>
            <a:r>
              <a:rPr b="1" i="0" lang="en" u="none" cap="none" strike="noStrike">
                <a:solidFill>
                  <a:srgbClr val="008000"/>
                </a:solidFill>
                <a:latin typeface="Courier New"/>
                <a:ea typeface="Courier New"/>
                <a:cs typeface="Courier New"/>
                <a:sym typeface="Courier New"/>
              </a:rPr>
              <a:t>for</a:t>
            </a:r>
            <a:r>
              <a:rPr b="0" i="0" lang="en" u="none" cap="none" strike="noStrike">
                <a:solidFill>
                  <a:schemeClr val="dk1"/>
                </a:solidFill>
                <a:latin typeface="Courier New"/>
                <a:ea typeface="Courier New"/>
                <a:cs typeface="Courier New"/>
                <a:sym typeface="Courier New"/>
              </a:rPr>
              <a:t> character </a:t>
            </a:r>
            <a:r>
              <a:rPr b="1" i="0" lang="en" u="none" cap="none" strike="noStrike">
                <a:solidFill>
                  <a:srgbClr val="AA22FF"/>
                </a:solidFill>
                <a:latin typeface="Courier New"/>
                <a:ea typeface="Courier New"/>
                <a:cs typeface="Courier New"/>
                <a:sym typeface="Courier New"/>
              </a:rPr>
              <a:t>in</a:t>
            </a:r>
            <a:r>
              <a:rPr b="0" i="0" lang="en" u="none" cap="none" strike="noStrike">
                <a:solidFill>
                  <a:schemeClr val="dk1"/>
                </a:solidFill>
                <a:latin typeface="Courier New"/>
                <a:ea typeface="Courier New"/>
                <a:cs typeface="Courier New"/>
                <a:sym typeface="Courier New"/>
              </a:rPr>
              <a:t> string1:</a:t>
            </a:r>
            <a:endParaRPr b="0" i="0" u="none" cap="none" strike="noStrike">
              <a:solidFill>
                <a:schemeClr val="dk1"/>
              </a:solidFill>
              <a:latin typeface="Courier New"/>
              <a:ea typeface="Courier New"/>
              <a:cs typeface="Courier New"/>
              <a:sym typeface="Courier New"/>
            </a:endParaRPr>
          </a:p>
          <a:p>
            <a:pPr indent="342900" lvl="0" marL="0" marR="0" rtl="0" algn="l">
              <a:spcBef>
                <a:spcPts val="0"/>
              </a:spcBef>
              <a:spcAft>
                <a:spcPts val="0"/>
              </a:spcAft>
              <a:buClr>
                <a:srgbClr val="008000"/>
              </a:buClr>
              <a:buSzPts val="1200"/>
              <a:buFont typeface="Courier New"/>
              <a:buNone/>
            </a:pPr>
            <a:r>
              <a:rPr b="1" i="0" lang="en" u="none" cap="none" strike="noStrike">
                <a:solidFill>
                  <a:srgbClr val="008000"/>
                </a:solidFill>
                <a:latin typeface="Courier New"/>
                <a:ea typeface="Courier New"/>
                <a:cs typeface="Courier New"/>
                <a:sym typeface="Courier New"/>
              </a:rPr>
              <a:t>print</a:t>
            </a:r>
            <a:r>
              <a:rPr b="0" i="0" lang="en" u="none" cap="none" strike="noStrike">
                <a:solidFill>
                  <a:schemeClr val="dk1"/>
                </a:solidFill>
                <a:latin typeface="Courier New"/>
                <a:ea typeface="Courier New"/>
                <a:cs typeface="Courier New"/>
                <a:sym typeface="Courier New"/>
              </a:rPr>
              <a:t>(character)</a:t>
            </a:r>
            <a:endParaRPr b="0" i="0" sz="1600" u="none" cap="none" strike="noStrike">
              <a:solidFill>
                <a:schemeClr val="dk1"/>
              </a:solidFill>
              <a:latin typeface="Courier New"/>
              <a:ea typeface="Courier New"/>
              <a:cs typeface="Courier New"/>
              <a:sym typeface="Courier New"/>
            </a:endParaRPr>
          </a:p>
        </p:txBody>
      </p:sp>
      <p:sp>
        <p:nvSpPr>
          <p:cNvPr id="201" name="Google Shape;201;p39"/>
          <p:cNvSpPr txBox="1"/>
          <p:nvPr/>
        </p:nvSpPr>
        <p:spPr>
          <a:xfrm>
            <a:off x="4333374" y="2237025"/>
            <a:ext cx="3500400" cy="1431600"/>
          </a:xfrm>
          <a:prstGeom prst="rect">
            <a:avLst/>
          </a:prstGeom>
          <a:noFill/>
          <a:ln>
            <a:noFill/>
          </a:ln>
        </p:spPr>
        <p:txBody>
          <a:bodyPr anchorCtr="0" anchor="t" bIns="68575" lIns="68575" spcFirstLastPara="1" rIns="68575" wrap="square" tIns="68575">
            <a:spAutoFit/>
          </a:bodyPr>
          <a:lstStyle/>
          <a:p>
            <a:pPr indent="0" lvl="0" marL="0" marR="0" rtl="0" algn="l">
              <a:spcBef>
                <a:spcPts val="0"/>
              </a:spcBef>
              <a:spcAft>
                <a:spcPts val="0"/>
              </a:spcAft>
              <a:buClr>
                <a:schemeClr val="dk1"/>
              </a:buClr>
              <a:buSzPts val="1200"/>
              <a:buFont typeface="Courier New"/>
              <a:buNone/>
            </a:pPr>
            <a:r>
              <a:rPr b="0" i="0" lang="en" u="none" cap="none" strike="noStrike">
                <a:solidFill>
                  <a:schemeClr val="dk1"/>
                </a:solidFill>
                <a:latin typeface="Courier New"/>
                <a:ea typeface="Courier New"/>
                <a:cs typeface="Courier New"/>
                <a:sym typeface="Courier New"/>
              </a:rPr>
              <a:t>string1 </a:t>
            </a:r>
            <a:r>
              <a:rPr b="0" i="0" lang="en" u="none" cap="none" strike="noStrike">
                <a:solidFill>
                  <a:srgbClr val="666666"/>
                </a:solidFill>
                <a:latin typeface="Courier New"/>
                <a:ea typeface="Courier New"/>
                <a:cs typeface="Courier New"/>
                <a:sym typeface="Courier New"/>
              </a:rPr>
              <a:t>=</a:t>
            </a:r>
            <a:r>
              <a:rPr b="0" i="0" lang="en" u="none" cap="none" strike="noStrike">
                <a:solidFill>
                  <a:schemeClr val="dk1"/>
                </a:solidFill>
                <a:latin typeface="Courier New"/>
                <a:ea typeface="Courier New"/>
                <a:cs typeface="Courier New"/>
                <a:sym typeface="Courier New"/>
              </a:rPr>
              <a:t> </a:t>
            </a:r>
            <a:r>
              <a:rPr b="0" i="0" lang="en" u="none" cap="none" strike="noStrike">
                <a:solidFill>
                  <a:srgbClr val="BA2121"/>
                </a:solidFill>
                <a:latin typeface="Courier New"/>
                <a:ea typeface="Courier New"/>
                <a:cs typeface="Courier New"/>
                <a:sym typeface="Courier New"/>
              </a:rPr>
              <a:t>'Hello'</a:t>
            </a:r>
            <a:endParaRPr b="0" i="0" u="none" cap="none" strike="noStrike">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1200"/>
              <a:buFont typeface="Courier New"/>
              <a:buNone/>
            </a:pPr>
            <a:r>
              <a:rPr b="0" i="0" lang="en" u="none" cap="none" strike="noStrike">
                <a:solidFill>
                  <a:schemeClr val="dk1"/>
                </a:solidFill>
                <a:latin typeface="Courier New"/>
                <a:ea typeface="Courier New"/>
                <a:cs typeface="Courier New"/>
                <a:sym typeface="Courier New"/>
              </a:rPr>
              <a:t>i </a:t>
            </a:r>
            <a:r>
              <a:rPr b="0" i="0" lang="en" u="none" cap="none" strike="noStrike">
                <a:solidFill>
                  <a:srgbClr val="666666"/>
                </a:solidFill>
                <a:latin typeface="Courier New"/>
                <a:ea typeface="Courier New"/>
                <a:cs typeface="Courier New"/>
                <a:sym typeface="Courier New"/>
              </a:rPr>
              <a:t>=</a:t>
            </a:r>
            <a:r>
              <a:rPr b="0" i="0" lang="en" u="none" cap="none" strike="noStrike">
                <a:solidFill>
                  <a:schemeClr val="dk1"/>
                </a:solidFill>
                <a:latin typeface="Courier New"/>
                <a:ea typeface="Courier New"/>
                <a:cs typeface="Courier New"/>
                <a:sym typeface="Courier New"/>
              </a:rPr>
              <a:t> </a:t>
            </a:r>
            <a:r>
              <a:rPr b="0" i="0" lang="en" u="none" cap="none" strike="noStrike">
                <a:solidFill>
                  <a:srgbClr val="666666"/>
                </a:solidFill>
                <a:latin typeface="Courier New"/>
                <a:ea typeface="Courier New"/>
                <a:cs typeface="Courier New"/>
                <a:sym typeface="Courier New"/>
              </a:rPr>
              <a:t>0</a:t>
            </a:r>
            <a:endParaRPr b="0" i="0" u="none" cap="none" strike="noStrike">
              <a:solidFill>
                <a:srgbClr val="666666"/>
              </a:solidFill>
              <a:latin typeface="Courier New"/>
              <a:ea typeface="Courier New"/>
              <a:cs typeface="Courier New"/>
              <a:sym typeface="Courier New"/>
            </a:endParaRPr>
          </a:p>
          <a:p>
            <a:pPr indent="0" lvl="0" marL="0" marR="0" rtl="0" algn="l">
              <a:spcBef>
                <a:spcPts val="0"/>
              </a:spcBef>
              <a:spcAft>
                <a:spcPts val="0"/>
              </a:spcAft>
              <a:buClr>
                <a:srgbClr val="008000"/>
              </a:buClr>
              <a:buSzPts val="1200"/>
              <a:buFont typeface="Courier New"/>
              <a:buNone/>
            </a:pPr>
            <a:r>
              <a:rPr b="1" i="0" lang="en" u="none" cap="none" strike="noStrike">
                <a:solidFill>
                  <a:srgbClr val="008000"/>
                </a:solidFill>
                <a:latin typeface="Courier New"/>
                <a:ea typeface="Courier New"/>
                <a:cs typeface="Courier New"/>
                <a:sym typeface="Courier New"/>
              </a:rPr>
              <a:t>while</a:t>
            </a:r>
            <a:r>
              <a:rPr b="0" i="0" lang="en" u="none" cap="none" strike="noStrike">
                <a:solidFill>
                  <a:schemeClr val="dk1"/>
                </a:solidFill>
                <a:latin typeface="Courier New"/>
                <a:ea typeface="Courier New"/>
                <a:cs typeface="Courier New"/>
                <a:sym typeface="Courier New"/>
              </a:rPr>
              <a:t> i </a:t>
            </a:r>
            <a:r>
              <a:rPr b="0" i="0" lang="en" u="none" cap="none" strike="noStrike">
                <a:solidFill>
                  <a:srgbClr val="666666"/>
                </a:solidFill>
                <a:latin typeface="Courier New"/>
                <a:ea typeface="Courier New"/>
                <a:cs typeface="Courier New"/>
                <a:sym typeface="Courier New"/>
              </a:rPr>
              <a:t>&lt;</a:t>
            </a:r>
            <a:r>
              <a:rPr b="0" i="0" lang="en" u="none" cap="none" strike="noStrike">
                <a:solidFill>
                  <a:schemeClr val="dk1"/>
                </a:solidFill>
                <a:latin typeface="Courier New"/>
                <a:ea typeface="Courier New"/>
                <a:cs typeface="Courier New"/>
                <a:sym typeface="Courier New"/>
              </a:rPr>
              <a:t> </a:t>
            </a:r>
            <a:r>
              <a:rPr b="0" i="0" lang="en" u="none" cap="none" strike="noStrike">
                <a:solidFill>
                  <a:srgbClr val="008000"/>
                </a:solidFill>
                <a:latin typeface="Courier New"/>
                <a:ea typeface="Courier New"/>
                <a:cs typeface="Courier New"/>
                <a:sym typeface="Courier New"/>
              </a:rPr>
              <a:t>len</a:t>
            </a:r>
            <a:r>
              <a:rPr b="0" i="0" lang="en" u="none" cap="none" strike="noStrike">
                <a:solidFill>
                  <a:schemeClr val="dk1"/>
                </a:solidFill>
                <a:latin typeface="Courier New"/>
                <a:ea typeface="Courier New"/>
                <a:cs typeface="Courier New"/>
                <a:sym typeface="Courier New"/>
              </a:rPr>
              <a:t>(string1):</a:t>
            </a:r>
            <a:endParaRPr b="0" i="0" u="none" cap="none" strike="noStrike">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1200"/>
              <a:buFont typeface="Courier New"/>
              <a:buNone/>
            </a:pPr>
            <a:r>
              <a:rPr b="0" i="0" lang="en" u="none" cap="none" strike="noStrike">
                <a:solidFill>
                  <a:schemeClr val="dk1"/>
                </a:solidFill>
                <a:latin typeface="Courier New"/>
                <a:ea typeface="Courier New"/>
                <a:cs typeface="Courier New"/>
                <a:sym typeface="Courier New"/>
              </a:rPr>
              <a:t>	</a:t>
            </a:r>
            <a:r>
              <a:rPr b="1" i="0" lang="en" u="none" cap="none" strike="noStrike">
                <a:solidFill>
                  <a:srgbClr val="008000"/>
                </a:solidFill>
                <a:latin typeface="Courier New"/>
                <a:ea typeface="Courier New"/>
                <a:cs typeface="Courier New"/>
                <a:sym typeface="Courier New"/>
              </a:rPr>
              <a:t>print</a:t>
            </a:r>
            <a:r>
              <a:rPr b="0" i="0" lang="en" u="none" cap="none" strike="noStrike">
                <a:solidFill>
                  <a:schemeClr val="dk1"/>
                </a:solidFill>
                <a:latin typeface="Courier New"/>
                <a:ea typeface="Courier New"/>
                <a:cs typeface="Courier New"/>
                <a:sym typeface="Courier New"/>
              </a:rPr>
              <a:t>(string1[i])</a:t>
            </a:r>
            <a:endParaRPr b="0" i="0" u="none" cap="none" strike="noStrike">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1200"/>
              <a:buFont typeface="Courier New"/>
              <a:buNone/>
            </a:pPr>
            <a:r>
              <a:rPr b="0" i="0" lang="en" u="none" cap="none" strike="noStrike">
                <a:solidFill>
                  <a:schemeClr val="dk1"/>
                </a:solidFill>
                <a:latin typeface="Courier New"/>
                <a:ea typeface="Courier New"/>
                <a:cs typeface="Courier New"/>
                <a:sym typeface="Courier New"/>
              </a:rPr>
              <a:t>	i </a:t>
            </a:r>
            <a:r>
              <a:rPr b="0" i="0" lang="en" u="none" cap="none" strike="noStrike">
                <a:solidFill>
                  <a:srgbClr val="666666"/>
                </a:solidFill>
                <a:latin typeface="Courier New"/>
                <a:ea typeface="Courier New"/>
                <a:cs typeface="Courier New"/>
                <a:sym typeface="Courier New"/>
              </a:rPr>
              <a:t>+=</a:t>
            </a:r>
            <a:r>
              <a:rPr b="0" i="0" lang="en" u="none" cap="none" strike="noStrike">
                <a:solidFill>
                  <a:schemeClr val="dk1"/>
                </a:solidFill>
                <a:latin typeface="Courier New"/>
                <a:ea typeface="Courier New"/>
                <a:cs typeface="Courier New"/>
                <a:sym typeface="Courier New"/>
              </a:rPr>
              <a:t> </a:t>
            </a:r>
            <a:r>
              <a:rPr b="0" i="0" lang="en" u="none" cap="none" strike="noStrike">
                <a:solidFill>
                  <a:srgbClr val="666666"/>
                </a:solidFill>
                <a:latin typeface="Courier New"/>
                <a:ea typeface="Courier New"/>
                <a:cs typeface="Courier New"/>
                <a:sym typeface="Courier New"/>
              </a:rPr>
              <a:t>1</a:t>
            </a:r>
            <a:endParaRPr b="0" i="0" u="none" cap="none" strike="noStrike">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1200"/>
              <a:buFont typeface="Quattrocento Sans"/>
              <a:buNone/>
            </a:pPr>
            <a:r>
              <a:t/>
            </a:r>
            <a:endParaRPr b="0" i="0" u="none" cap="none" strike="noStrike">
              <a:solidFill>
                <a:schemeClr val="dk1"/>
              </a:solidFill>
              <a:latin typeface="Quattrocento Sans"/>
              <a:ea typeface="Quattrocento Sans"/>
              <a:cs typeface="Quattrocento Sans"/>
              <a:sym typeface="Quattrocento Sans"/>
            </a:endParaRPr>
          </a:p>
        </p:txBody>
      </p:sp>
      <p:sp>
        <p:nvSpPr>
          <p:cNvPr id="202" name="Google Shape;202;p39"/>
          <p:cNvSpPr/>
          <p:nvPr/>
        </p:nvSpPr>
        <p:spPr>
          <a:xfrm>
            <a:off x="2959871" y="2528725"/>
            <a:ext cx="1307400" cy="429300"/>
          </a:xfrm>
          <a:prstGeom prst="righ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Quattrocento Sans"/>
              <a:buNone/>
            </a:pPr>
            <a:r>
              <a:rPr b="0" i="0" lang="en" sz="1400" u="none" cap="none" strike="noStrike">
                <a:solidFill>
                  <a:schemeClr val="dk1"/>
                </a:solidFill>
                <a:latin typeface="Quattrocento Sans"/>
                <a:ea typeface="Quattrocento Sans"/>
                <a:cs typeface="Quattrocento Sans"/>
                <a:sym typeface="Quattrocento Sans"/>
              </a:rPr>
              <a:t>Equivalent to</a:t>
            </a:r>
            <a:endParaRPr b="0" i="0" sz="1400" u="none" cap="none" strike="noStrike">
              <a:solidFill>
                <a:schemeClr val="dk1"/>
              </a:solidFill>
              <a:latin typeface="Quattrocento Sans"/>
              <a:ea typeface="Quattrocento Sans"/>
              <a:cs typeface="Quattrocento Sans"/>
              <a:sym typeface="Quattrocento Sans"/>
            </a:endParaRPr>
          </a:p>
        </p:txBody>
      </p:sp>
      <p:sp>
        <p:nvSpPr>
          <p:cNvPr id="203" name="Google Shape;203;p39"/>
          <p:cNvSpPr txBox="1"/>
          <p:nvPr/>
        </p:nvSpPr>
        <p:spPr>
          <a:xfrm>
            <a:off x="6621300" y="1687100"/>
            <a:ext cx="2540100" cy="1000500"/>
          </a:xfrm>
          <a:prstGeom prst="rect">
            <a:avLst/>
          </a:prstGeom>
          <a:noFill/>
          <a:ln>
            <a:noFill/>
          </a:ln>
        </p:spPr>
        <p:txBody>
          <a:bodyPr anchorCtr="0" anchor="t" bIns="68575" lIns="68575" spcFirstLastPara="1" rIns="68575" wrap="square" tIns="68575">
            <a:spAutoFit/>
          </a:bodyPr>
          <a:lstStyle/>
          <a:p>
            <a:pPr indent="0" lvl="0" marL="0" marR="0" rtl="0" algn="l">
              <a:spcBef>
                <a:spcPts val="0"/>
              </a:spcBef>
              <a:spcAft>
                <a:spcPts val="0"/>
              </a:spcAft>
              <a:buClr>
                <a:schemeClr val="dk1"/>
              </a:buClr>
              <a:buSzPts val="1400"/>
              <a:buFont typeface="Quattrocento Sans"/>
              <a:buNone/>
            </a:pPr>
            <a:r>
              <a:rPr lang="en">
                <a:solidFill>
                  <a:schemeClr val="dk1"/>
                </a:solidFill>
                <a:latin typeface="Quattrocento Sans"/>
                <a:ea typeface="Quattrocento Sans"/>
                <a:cs typeface="Quattrocento Sans"/>
                <a:sym typeface="Quattrocento Sans"/>
              </a:rPr>
              <a:t>D</a:t>
            </a:r>
            <a:r>
              <a:rPr b="0" i="0" lang="en" sz="1400" u="none" cap="none" strike="noStrike">
                <a:solidFill>
                  <a:schemeClr val="dk1"/>
                </a:solidFill>
                <a:latin typeface="Quattrocento Sans"/>
                <a:ea typeface="Quattrocento Sans"/>
                <a:cs typeface="Quattrocento Sans"/>
                <a:sym typeface="Quattrocento Sans"/>
              </a:rPr>
              <a:t>efine </a:t>
            </a:r>
            <a:r>
              <a:rPr lang="en">
                <a:solidFill>
                  <a:schemeClr val="dk1"/>
                </a:solidFill>
                <a:latin typeface="Quattrocento Sans"/>
                <a:ea typeface="Quattrocento Sans"/>
                <a:cs typeface="Quattrocento Sans"/>
                <a:sym typeface="Quattrocento Sans"/>
              </a:rPr>
              <a:t>and initialize the loop variable (In this example the loop variable holts the intext at which we start the iteration.</a:t>
            </a:r>
            <a:endParaRPr b="0" i="0" sz="1400" u="none" cap="none" strike="noStrike">
              <a:solidFill>
                <a:schemeClr val="dk1"/>
              </a:solidFill>
              <a:latin typeface="Quattrocento Sans"/>
              <a:ea typeface="Quattrocento Sans"/>
              <a:cs typeface="Quattrocento Sans"/>
              <a:sym typeface="Quattrocento Sans"/>
            </a:endParaRPr>
          </a:p>
        </p:txBody>
      </p:sp>
      <p:cxnSp>
        <p:nvCxnSpPr>
          <p:cNvPr id="204" name="Google Shape;204;p39"/>
          <p:cNvCxnSpPr/>
          <p:nvPr/>
        </p:nvCxnSpPr>
        <p:spPr>
          <a:xfrm flipH="1">
            <a:off x="4998525" y="2464000"/>
            <a:ext cx="1630500" cy="132000"/>
          </a:xfrm>
          <a:prstGeom prst="straightConnector1">
            <a:avLst/>
          </a:prstGeom>
          <a:noFill/>
          <a:ln cap="flat" cmpd="sng" w="9525">
            <a:solidFill>
              <a:schemeClr val="dk1"/>
            </a:solidFill>
            <a:prstDash val="solid"/>
            <a:round/>
            <a:headEnd len="sm" w="sm" type="none"/>
            <a:tailEnd len="med" w="med" type="triangle"/>
          </a:ln>
        </p:spPr>
      </p:cxnSp>
      <p:sp>
        <p:nvSpPr>
          <p:cNvPr id="205" name="Google Shape;205;p39"/>
          <p:cNvSpPr txBox="1"/>
          <p:nvPr/>
        </p:nvSpPr>
        <p:spPr>
          <a:xfrm>
            <a:off x="6718350" y="3175200"/>
            <a:ext cx="2346000" cy="354000"/>
          </a:xfrm>
          <a:prstGeom prst="rect">
            <a:avLst/>
          </a:prstGeom>
          <a:noFill/>
          <a:ln>
            <a:noFill/>
          </a:ln>
        </p:spPr>
        <p:txBody>
          <a:bodyPr anchorCtr="0" anchor="t" bIns="68575" lIns="68575" spcFirstLastPara="1" rIns="68575" wrap="square" tIns="68575">
            <a:spAutoFit/>
          </a:bodyPr>
          <a:lstStyle/>
          <a:p>
            <a:pPr indent="0" lvl="0" marL="0" marR="0" rtl="0" algn="l">
              <a:spcBef>
                <a:spcPts val="0"/>
              </a:spcBef>
              <a:spcAft>
                <a:spcPts val="0"/>
              </a:spcAft>
              <a:buClr>
                <a:schemeClr val="dk1"/>
              </a:buClr>
              <a:buSzPts val="1400"/>
              <a:buFont typeface="Quattrocento Sans"/>
              <a:buNone/>
            </a:pPr>
            <a:r>
              <a:rPr lang="en">
                <a:solidFill>
                  <a:schemeClr val="dk1"/>
                </a:solidFill>
                <a:latin typeface="Quattrocento Sans"/>
                <a:ea typeface="Quattrocento Sans"/>
                <a:cs typeface="Quattrocento Sans"/>
                <a:sym typeface="Quattrocento Sans"/>
              </a:rPr>
              <a:t>Update the loop variable</a:t>
            </a:r>
            <a:endParaRPr b="0" i="0" sz="1400" u="none" cap="none" strike="noStrike">
              <a:solidFill>
                <a:schemeClr val="dk1"/>
              </a:solidFill>
              <a:latin typeface="Quattrocento Sans"/>
              <a:ea typeface="Quattrocento Sans"/>
              <a:cs typeface="Quattrocento Sans"/>
              <a:sym typeface="Quattrocento Sans"/>
            </a:endParaRPr>
          </a:p>
        </p:txBody>
      </p:sp>
      <p:cxnSp>
        <p:nvCxnSpPr>
          <p:cNvPr id="206" name="Google Shape;206;p39"/>
          <p:cNvCxnSpPr/>
          <p:nvPr/>
        </p:nvCxnSpPr>
        <p:spPr>
          <a:xfrm rot="10800000">
            <a:off x="5515075" y="3261475"/>
            <a:ext cx="1137000" cy="45000"/>
          </a:xfrm>
          <a:prstGeom prst="straightConnector1">
            <a:avLst/>
          </a:prstGeom>
          <a:noFill/>
          <a:ln cap="flat" cmpd="sng" w="9525">
            <a:solidFill>
              <a:schemeClr val="dk1"/>
            </a:solidFill>
            <a:prstDash val="solid"/>
            <a:round/>
            <a:headEnd len="sm" w="sm" type="none"/>
            <a:tailEnd len="med" w="med" type="triangle"/>
          </a:ln>
        </p:spPr>
      </p:cxnSp>
      <p:sp>
        <p:nvSpPr>
          <p:cNvPr id="207" name="Google Shape;207;p39"/>
          <p:cNvSpPr txBox="1"/>
          <p:nvPr/>
        </p:nvSpPr>
        <p:spPr>
          <a:xfrm>
            <a:off x="515950" y="3688226"/>
            <a:ext cx="2048700" cy="1000500"/>
          </a:xfrm>
          <a:prstGeom prst="rect">
            <a:avLst/>
          </a:prstGeom>
          <a:noFill/>
          <a:ln>
            <a:noFill/>
          </a:ln>
        </p:spPr>
        <p:txBody>
          <a:bodyPr anchorCtr="0" anchor="t" bIns="68575" lIns="68575" spcFirstLastPara="1" rIns="68575" wrap="square" tIns="68575">
            <a:spAutoFit/>
          </a:bodyPr>
          <a:lstStyle/>
          <a:p>
            <a:pPr indent="0" lvl="0" marL="0" marR="0" rtl="0" algn="l">
              <a:spcBef>
                <a:spcPts val="0"/>
              </a:spcBef>
              <a:spcAft>
                <a:spcPts val="0"/>
              </a:spcAft>
              <a:buClr>
                <a:schemeClr val="dk1"/>
              </a:buClr>
              <a:buSzPts val="1200"/>
              <a:buFont typeface="Courier New"/>
              <a:buNone/>
            </a:pPr>
            <a:r>
              <a:rPr lang="en">
                <a:solidFill>
                  <a:schemeClr val="dk1"/>
                </a:solidFill>
                <a:latin typeface="Courier New"/>
                <a:ea typeface="Courier New"/>
                <a:cs typeface="Courier New"/>
                <a:sym typeface="Courier New"/>
              </a:rPr>
              <a:t>rng = </a:t>
            </a:r>
            <a:r>
              <a:rPr lang="en">
                <a:solidFill>
                  <a:srgbClr val="BA2121"/>
                </a:solidFill>
                <a:latin typeface="Courier New"/>
                <a:ea typeface="Courier New"/>
                <a:cs typeface="Courier New"/>
                <a:sym typeface="Courier New"/>
              </a:rPr>
              <a:t>range(4)</a:t>
            </a:r>
            <a:endParaRPr b="0" i="0" u="none" cap="none" strike="noStrike">
              <a:solidFill>
                <a:srgbClr val="BA2121"/>
              </a:solidFill>
              <a:latin typeface="Courier New"/>
              <a:ea typeface="Courier New"/>
              <a:cs typeface="Courier New"/>
              <a:sym typeface="Courier New"/>
            </a:endParaRPr>
          </a:p>
          <a:p>
            <a:pPr indent="0" lvl="0" marL="0" marR="0" rtl="0" algn="l">
              <a:spcBef>
                <a:spcPts val="0"/>
              </a:spcBef>
              <a:spcAft>
                <a:spcPts val="0"/>
              </a:spcAft>
              <a:buClr>
                <a:schemeClr val="dk1"/>
              </a:buClr>
              <a:buSzPts val="1200"/>
              <a:buFont typeface="Quattrocento Sans"/>
              <a:buNone/>
            </a:pPr>
            <a:r>
              <a:t/>
            </a:r>
            <a:endParaRPr b="0" i="0" u="none" cap="none" strike="noStrike">
              <a:solidFill>
                <a:srgbClr val="BA2121"/>
              </a:solidFill>
              <a:latin typeface="Courier New"/>
              <a:ea typeface="Courier New"/>
              <a:cs typeface="Courier New"/>
              <a:sym typeface="Courier New"/>
            </a:endParaRPr>
          </a:p>
          <a:p>
            <a:pPr indent="0" lvl="0" marL="0" marR="0" rtl="0" algn="l">
              <a:spcBef>
                <a:spcPts val="0"/>
              </a:spcBef>
              <a:spcAft>
                <a:spcPts val="0"/>
              </a:spcAft>
              <a:buClr>
                <a:srgbClr val="008000"/>
              </a:buClr>
              <a:buSzPts val="1200"/>
              <a:buFont typeface="Courier New"/>
              <a:buNone/>
            </a:pPr>
            <a:r>
              <a:rPr b="1" i="0" lang="en" u="none" cap="none" strike="noStrike">
                <a:solidFill>
                  <a:srgbClr val="008000"/>
                </a:solidFill>
                <a:latin typeface="Courier New"/>
                <a:ea typeface="Courier New"/>
                <a:cs typeface="Courier New"/>
                <a:sym typeface="Courier New"/>
              </a:rPr>
              <a:t>for</a:t>
            </a:r>
            <a:r>
              <a:rPr b="0" i="0" lang="en" u="none" cap="none" strike="noStrike">
                <a:solidFill>
                  <a:schemeClr val="dk1"/>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r</a:t>
            </a:r>
            <a:r>
              <a:rPr b="0" i="0" lang="en" u="none" cap="none" strike="noStrike">
                <a:solidFill>
                  <a:schemeClr val="dk1"/>
                </a:solidFill>
                <a:latin typeface="Courier New"/>
                <a:ea typeface="Courier New"/>
                <a:cs typeface="Courier New"/>
                <a:sym typeface="Courier New"/>
              </a:rPr>
              <a:t> </a:t>
            </a:r>
            <a:r>
              <a:rPr b="1" i="0" lang="en" u="none" cap="none" strike="noStrike">
                <a:solidFill>
                  <a:srgbClr val="AA22FF"/>
                </a:solidFill>
                <a:latin typeface="Courier New"/>
                <a:ea typeface="Courier New"/>
                <a:cs typeface="Courier New"/>
                <a:sym typeface="Courier New"/>
              </a:rPr>
              <a:t>in</a:t>
            </a:r>
            <a:r>
              <a:rPr b="0" i="0" lang="en" u="none" cap="none" strike="noStrike">
                <a:solidFill>
                  <a:schemeClr val="dk1"/>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rng</a:t>
            </a:r>
            <a:r>
              <a:rPr b="0" i="0" lang="en" u="none" cap="none" strike="noStrike">
                <a:solidFill>
                  <a:schemeClr val="dk1"/>
                </a:solidFill>
                <a:latin typeface="Courier New"/>
                <a:ea typeface="Courier New"/>
                <a:cs typeface="Courier New"/>
                <a:sym typeface="Courier New"/>
              </a:rPr>
              <a:t>:</a:t>
            </a:r>
            <a:endParaRPr b="0" i="0" u="none" cap="none" strike="noStrike">
              <a:solidFill>
                <a:schemeClr val="dk1"/>
              </a:solidFill>
              <a:latin typeface="Courier New"/>
              <a:ea typeface="Courier New"/>
              <a:cs typeface="Courier New"/>
              <a:sym typeface="Courier New"/>
            </a:endParaRPr>
          </a:p>
          <a:p>
            <a:pPr indent="342900" lvl="0" marL="0" marR="0" rtl="0" algn="l">
              <a:spcBef>
                <a:spcPts val="0"/>
              </a:spcBef>
              <a:spcAft>
                <a:spcPts val="0"/>
              </a:spcAft>
              <a:buClr>
                <a:srgbClr val="008000"/>
              </a:buClr>
              <a:buSzPts val="1200"/>
              <a:buFont typeface="Courier New"/>
              <a:buNone/>
            </a:pPr>
            <a:r>
              <a:rPr b="1" i="0" lang="en" u="none" cap="none" strike="noStrike">
                <a:solidFill>
                  <a:srgbClr val="008000"/>
                </a:solidFill>
                <a:latin typeface="Courier New"/>
                <a:ea typeface="Courier New"/>
                <a:cs typeface="Courier New"/>
                <a:sym typeface="Courier New"/>
              </a:rPr>
              <a:t>print</a:t>
            </a:r>
            <a:r>
              <a:rPr b="0" i="0" lang="en" u="none" cap="none" strike="noStrike">
                <a:solidFill>
                  <a:schemeClr val="dk1"/>
                </a:solidFill>
                <a:latin typeface="Courier New"/>
                <a:ea typeface="Courier New"/>
                <a:cs typeface="Courier New"/>
                <a:sym typeface="Courier New"/>
              </a:rPr>
              <a:t>(</a:t>
            </a:r>
            <a:r>
              <a:rPr lang="en">
                <a:solidFill>
                  <a:schemeClr val="dk1"/>
                </a:solidFill>
                <a:latin typeface="Courier New"/>
                <a:ea typeface="Courier New"/>
                <a:cs typeface="Courier New"/>
                <a:sym typeface="Courier New"/>
              </a:rPr>
              <a:t>r</a:t>
            </a:r>
            <a:r>
              <a:rPr b="0" i="0" lang="en" u="none" cap="none" strike="noStrike">
                <a:solidFill>
                  <a:schemeClr val="dk1"/>
                </a:solidFill>
                <a:latin typeface="Courier New"/>
                <a:ea typeface="Courier New"/>
                <a:cs typeface="Courier New"/>
                <a:sym typeface="Courier New"/>
              </a:rPr>
              <a:t>)</a:t>
            </a:r>
            <a:endParaRPr b="0" i="0" sz="1600" u="none" cap="none" strike="noStrike">
              <a:solidFill>
                <a:schemeClr val="dk1"/>
              </a:solidFill>
              <a:latin typeface="Courier New"/>
              <a:ea typeface="Courier New"/>
              <a:cs typeface="Courier New"/>
              <a:sym typeface="Courier New"/>
            </a:endParaRPr>
          </a:p>
        </p:txBody>
      </p:sp>
      <p:sp>
        <p:nvSpPr>
          <p:cNvPr id="208" name="Google Shape;208;p39"/>
          <p:cNvSpPr/>
          <p:nvPr/>
        </p:nvSpPr>
        <p:spPr>
          <a:xfrm>
            <a:off x="2959871" y="4052725"/>
            <a:ext cx="1307400" cy="429300"/>
          </a:xfrm>
          <a:prstGeom prst="righ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Quattrocento Sans"/>
              <a:buNone/>
            </a:pPr>
            <a:r>
              <a:rPr b="0" i="0" lang="en" sz="1400" u="none" cap="none" strike="noStrike">
                <a:solidFill>
                  <a:schemeClr val="dk1"/>
                </a:solidFill>
                <a:latin typeface="Quattrocento Sans"/>
                <a:ea typeface="Quattrocento Sans"/>
                <a:cs typeface="Quattrocento Sans"/>
                <a:sym typeface="Quattrocento Sans"/>
              </a:rPr>
              <a:t>Equivalent to</a:t>
            </a:r>
            <a:endParaRPr b="0" i="0" sz="1400" u="none" cap="none" strike="noStrike">
              <a:solidFill>
                <a:schemeClr val="dk1"/>
              </a:solidFill>
              <a:latin typeface="Quattrocento Sans"/>
              <a:ea typeface="Quattrocento Sans"/>
              <a:cs typeface="Quattrocento Sans"/>
              <a:sym typeface="Quattrocento Sans"/>
            </a:endParaRPr>
          </a:p>
        </p:txBody>
      </p:sp>
      <p:sp>
        <p:nvSpPr>
          <p:cNvPr id="209" name="Google Shape;209;p39"/>
          <p:cNvSpPr txBox="1"/>
          <p:nvPr/>
        </p:nvSpPr>
        <p:spPr>
          <a:xfrm>
            <a:off x="4333377" y="3684818"/>
            <a:ext cx="2346000" cy="1431600"/>
          </a:xfrm>
          <a:prstGeom prst="rect">
            <a:avLst/>
          </a:prstGeom>
          <a:noFill/>
          <a:ln>
            <a:noFill/>
          </a:ln>
        </p:spPr>
        <p:txBody>
          <a:bodyPr anchorCtr="0" anchor="t" bIns="68575" lIns="68575" spcFirstLastPara="1" rIns="68575" wrap="square" tIns="68575">
            <a:spAutoFit/>
          </a:bodyPr>
          <a:lstStyle/>
          <a:p>
            <a:pPr indent="0" lvl="0" marL="0" marR="0" rtl="0" algn="l">
              <a:spcBef>
                <a:spcPts val="0"/>
              </a:spcBef>
              <a:spcAft>
                <a:spcPts val="0"/>
              </a:spcAft>
              <a:buClr>
                <a:schemeClr val="dk1"/>
              </a:buClr>
              <a:buSzPts val="1200"/>
              <a:buFont typeface="Courier New"/>
              <a:buNone/>
            </a:pPr>
            <a:r>
              <a:rPr lang="en">
                <a:solidFill>
                  <a:schemeClr val="dk1"/>
                </a:solidFill>
                <a:latin typeface="Courier New"/>
                <a:ea typeface="Courier New"/>
                <a:cs typeface="Courier New"/>
                <a:sym typeface="Courier New"/>
              </a:rPr>
              <a:t>rng</a:t>
            </a:r>
            <a:r>
              <a:rPr b="0" i="0" lang="en" u="none" cap="none" strike="noStrike">
                <a:solidFill>
                  <a:schemeClr val="dk1"/>
                </a:solidFill>
                <a:latin typeface="Courier New"/>
                <a:ea typeface="Courier New"/>
                <a:cs typeface="Courier New"/>
                <a:sym typeface="Courier New"/>
              </a:rPr>
              <a:t> </a:t>
            </a:r>
            <a:r>
              <a:rPr b="0" i="0" lang="en" u="none" cap="none" strike="noStrike">
                <a:solidFill>
                  <a:srgbClr val="666666"/>
                </a:solidFill>
                <a:latin typeface="Courier New"/>
                <a:ea typeface="Courier New"/>
                <a:cs typeface="Courier New"/>
                <a:sym typeface="Courier New"/>
              </a:rPr>
              <a:t>=</a:t>
            </a:r>
            <a:r>
              <a:rPr b="0" i="0" lang="en" u="none" cap="none" strike="noStrike">
                <a:solidFill>
                  <a:schemeClr val="dk1"/>
                </a:solidFill>
                <a:latin typeface="Courier New"/>
                <a:ea typeface="Courier New"/>
                <a:cs typeface="Courier New"/>
                <a:sym typeface="Courier New"/>
              </a:rPr>
              <a:t> </a:t>
            </a:r>
            <a:r>
              <a:rPr lang="en">
                <a:solidFill>
                  <a:srgbClr val="BA2121"/>
                </a:solidFill>
                <a:latin typeface="Courier New"/>
                <a:ea typeface="Courier New"/>
                <a:cs typeface="Courier New"/>
                <a:sym typeface="Courier New"/>
              </a:rPr>
              <a:t>range(4)</a:t>
            </a:r>
            <a:endParaRPr b="0" i="0" u="none" cap="none" strike="noStrike">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1200"/>
              <a:buFont typeface="Courier New"/>
              <a:buNone/>
            </a:pPr>
            <a:r>
              <a:rPr b="0" i="0" lang="en" u="none" cap="none" strike="noStrike">
                <a:solidFill>
                  <a:schemeClr val="dk1"/>
                </a:solidFill>
                <a:latin typeface="Courier New"/>
                <a:ea typeface="Courier New"/>
                <a:cs typeface="Courier New"/>
                <a:sym typeface="Courier New"/>
              </a:rPr>
              <a:t>i </a:t>
            </a:r>
            <a:r>
              <a:rPr b="0" i="0" lang="en" u="none" cap="none" strike="noStrike">
                <a:solidFill>
                  <a:srgbClr val="666666"/>
                </a:solidFill>
                <a:latin typeface="Courier New"/>
                <a:ea typeface="Courier New"/>
                <a:cs typeface="Courier New"/>
                <a:sym typeface="Courier New"/>
              </a:rPr>
              <a:t>=</a:t>
            </a:r>
            <a:r>
              <a:rPr b="0" i="0" lang="en" u="none" cap="none" strike="noStrike">
                <a:solidFill>
                  <a:schemeClr val="dk1"/>
                </a:solidFill>
                <a:latin typeface="Courier New"/>
                <a:ea typeface="Courier New"/>
                <a:cs typeface="Courier New"/>
                <a:sym typeface="Courier New"/>
              </a:rPr>
              <a:t> </a:t>
            </a:r>
            <a:r>
              <a:rPr b="0" i="0" lang="en" u="none" cap="none" strike="noStrike">
                <a:solidFill>
                  <a:srgbClr val="666666"/>
                </a:solidFill>
                <a:latin typeface="Courier New"/>
                <a:ea typeface="Courier New"/>
                <a:cs typeface="Courier New"/>
                <a:sym typeface="Courier New"/>
              </a:rPr>
              <a:t>0</a:t>
            </a:r>
            <a:endParaRPr b="0" i="0" u="none" cap="none" strike="noStrike">
              <a:solidFill>
                <a:srgbClr val="666666"/>
              </a:solidFill>
              <a:latin typeface="Courier New"/>
              <a:ea typeface="Courier New"/>
              <a:cs typeface="Courier New"/>
              <a:sym typeface="Courier New"/>
            </a:endParaRPr>
          </a:p>
          <a:p>
            <a:pPr indent="0" lvl="0" marL="0" marR="0" rtl="0" algn="l">
              <a:spcBef>
                <a:spcPts val="0"/>
              </a:spcBef>
              <a:spcAft>
                <a:spcPts val="0"/>
              </a:spcAft>
              <a:buClr>
                <a:srgbClr val="008000"/>
              </a:buClr>
              <a:buSzPts val="1200"/>
              <a:buFont typeface="Courier New"/>
              <a:buNone/>
            </a:pPr>
            <a:r>
              <a:rPr b="1" i="0" lang="en" u="none" cap="none" strike="noStrike">
                <a:solidFill>
                  <a:srgbClr val="008000"/>
                </a:solidFill>
                <a:latin typeface="Courier New"/>
                <a:ea typeface="Courier New"/>
                <a:cs typeface="Courier New"/>
                <a:sym typeface="Courier New"/>
              </a:rPr>
              <a:t>while</a:t>
            </a:r>
            <a:r>
              <a:rPr b="0" i="0" lang="en" u="none" cap="none" strike="noStrike">
                <a:solidFill>
                  <a:schemeClr val="dk1"/>
                </a:solidFill>
                <a:latin typeface="Courier New"/>
                <a:ea typeface="Courier New"/>
                <a:cs typeface="Courier New"/>
                <a:sym typeface="Courier New"/>
              </a:rPr>
              <a:t> i </a:t>
            </a:r>
            <a:r>
              <a:rPr b="0" i="0" lang="en" u="none" cap="none" strike="noStrike">
                <a:solidFill>
                  <a:srgbClr val="666666"/>
                </a:solidFill>
                <a:latin typeface="Courier New"/>
                <a:ea typeface="Courier New"/>
                <a:cs typeface="Courier New"/>
                <a:sym typeface="Courier New"/>
              </a:rPr>
              <a:t>&lt;</a:t>
            </a:r>
            <a:r>
              <a:rPr b="0" i="0" lang="en" u="none" cap="none" strike="noStrike">
                <a:solidFill>
                  <a:schemeClr val="dk1"/>
                </a:solidFill>
                <a:latin typeface="Courier New"/>
                <a:ea typeface="Courier New"/>
                <a:cs typeface="Courier New"/>
                <a:sym typeface="Courier New"/>
              </a:rPr>
              <a:t> </a:t>
            </a:r>
            <a:r>
              <a:rPr b="0" i="0" lang="en" u="none" cap="none" strike="noStrike">
                <a:solidFill>
                  <a:srgbClr val="008000"/>
                </a:solidFill>
                <a:latin typeface="Courier New"/>
                <a:ea typeface="Courier New"/>
                <a:cs typeface="Courier New"/>
                <a:sym typeface="Courier New"/>
              </a:rPr>
              <a:t>len</a:t>
            </a:r>
            <a:r>
              <a:rPr b="0" i="0" lang="en" u="none" cap="none" strike="noStrike">
                <a:solidFill>
                  <a:schemeClr val="dk1"/>
                </a:solidFill>
                <a:latin typeface="Courier New"/>
                <a:ea typeface="Courier New"/>
                <a:cs typeface="Courier New"/>
                <a:sym typeface="Courier New"/>
              </a:rPr>
              <a:t>(</a:t>
            </a:r>
            <a:r>
              <a:rPr lang="en">
                <a:solidFill>
                  <a:schemeClr val="dk1"/>
                </a:solidFill>
                <a:latin typeface="Courier New"/>
                <a:ea typeface="Courier New"/>
                <a:cs typeface="Courier New"/>
                <a:sym typeface="Courier New"/>
              </a:rPr>
              <a:t>rng</a:t>
            </a:r>
            <a:r>
              <a:rPr b="0" i="0" lang="en" u="none" cap="none" strike="noStrike">
                <a:solidFill>
                  <a:schemeClr val="dk1"/>
                </a:solidFill>
                <a:latin typeface="Courier New"/>
                <a:ea typeface="Courier New"/>
                <a:cs typeface="Courier New"/>
                <a:sym typeface="Courier New"/>
              </a:rPr>
              <a:t>):</a:t>
            </a:r>
            <a:endParaRPr b="0" i="0" u="none" cap="none" strike="noStrike">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1200"/>
              <a:buFont typeface="Courier New"/>
              <a:buNone/>
            </a:pPr>
            <a:r>
              <a:rPr b="0" i="0" lang="en" u="none" cap="none" strike="noStrike">
                <a:solidFill>
                  <a:schemeClr val="dk1"/>
                </a:solidFill>
                <a:latin typeface="Courier New"/>
                <a:ea typeface="Courier New"/>
                <a:cs typeface="Courier New"/>
                <a:sym typeface="Courier New"/>
              </a:rPr>
              <a:t>	</a:t>
            </a:r>
            <a:r>
              <a:rPr b="1" i="0" lang="en" u="none" cap="none" strike="noStrike">
                <a:solidFill>
                  <a:srgbClr val="008000"/>
                </a:solidFill>
                <a:latin typeface="Courier New"/>
                <a:ea typeface="Courier New"/>
                <a:cs typeface="Courier New"/>
                <a:sym typeface="Courier New"/>
              </a:rPr>
              <a:t>print</a:t>
            </a:r>
            <a:r>
              <a:rPr b="0" i="0" lang="en" u="none" cap="none" strike="noStrike">
                <a:solidFill>
                  <a:schemeClr val="dk1"/>
                </a:solidFill>
                <a:latin typeface="Courier New"/>
                <a:ea typeface="Courier New"/>
                <a:cs typeface="Courier New"/>
                <a:sym typeface="Courier New"/>
              </a:rPr>
              <a:t>(</a:t>
            </a:r>
            <a:r>
              <a:rPr lang="en">
                <a:solidFill>
                  <a:schemeClr val="dk1"/>
                </a:solidFill>
                <a:latin typeface="Courier New"/>
                <a:ea typeface="Courier New"/>
                <a:cs typeface="Courier New"/>
                <a:sym typeface="Courier New"/>
              </a:rPr>
              <a:t>rng</a:t>
            </a:r>
            <a:r>
              <a:rPr b="0" i="0" lang="en" u="none" cap="none" strike="noStrike">
                <a:solidFill>
                  <a:schemeClr val="dk1"/>
                </a:solidFill>
                <a:latin typeface="Courier New"/>
                <a:ea typeface="Courier New"/>
                <a:cs typeface="Courier New"/>
                <a:sym typeface="Courier New"/>
              </a:rPr>
              <a:t>[i])</a:t>
            </a:r>
            <a:endParaRPr b="0" i="0" u="none" cap="none" strike="noStrike">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1200"/>
              <a:buFont typeface="Courier New"/>
              <a:buNone/>
            </a:pPr>
            <a:r>
              <a:rPr b="0" i="0" lang="en" u="none" cap="none" strike="noStrike">
                <a:solidFill>
                  <a:schemeClr val="dk1"/>
                </a:solidFill>
                <a:latin typeface="Courier New"/>
                <a:ea typeface="Courier New"/>
                <a:cs typeface="Courier New"/>
                <a:sym typeface="Courier New"/>
              </a:rPr>
              <a:t>	i </a:t>
            </a:r>
            <a:r>
              <a:rPr b="0" i="0" lang="en" u="none" cap="none" strike="noStrike">
                <a:solidFill>
                  <a:srgbClr val="666666"/>
                </a:solidFill>
                <a:latin typeface="Courier New"/>
                <a:ea typeface="Courier New"/>
                <a:cs typeface="Courier New"/>
                <a:sym typeface="Courier New"/>
              </a:rPr>
              <a:t>+=</a:t>
            </a:r>
            <a:r>
              <a:rPr b="0" i="0" lang="en" u="none" cap="none" strike="noStrike">
                <a:solidFill>
                  <a:schemeClr val="dk1"/>
                </a:solidFill>
                <a:latin typeface="Courier New"/>
                <a:ea typeface="Courier New"/>
                <a:cs typeface="Courier New"/>
                <a:sym typeface="Courier New"/>
              </a:rPr>
              <a:t> </a:t>
            </a:r>
            <a:r>
              <a:rPr b="0" i="0" lang="en" u="none" cap="none" strike="noStrike">
                <a:solidFill>
                  <a:srgbClr val="666666"/>
                </a:solidFill>
                <a:latin typeface="Courier New"/>
                <a:ea typeface="Courier New"/>
                <a:cs typeface="Courier New"/>
                <a:sym typeface="Courier New"/>
              </a:rPr>
              <a:t>1</a:t>
            </a:r>
            <a:endParaRPr b="0" i="0" u="none" cap="none" strike="noStrike">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1200"/>
              <a:buFont typeface="Quattrocento Sans"/>
              <a:buNone/>
            </a:pPr>
            <a:r>
              <a:t/>
            </a:r>
            <a:endParaRPr b="0" i="0" u="none" cap="none" strike="noStrike">
              <a:solidFill>
                <a:schemeClr val="dk1"/>
              </a:solidFill>
              <a:latin typeface="Quattrocento Sans"/>
              <a:ea typeface="Quattrocento Sans"/>
              <a:cs typeface="Quattrocento Sans"/>
              <a:sym typeface="Quattrocento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0"/>
          <p:cNvSpPr txBox="1"/>
          <p:nvPr>
            <p:ph type="ctrTitle"/>
          </p:nvPr>
        </p:nvSpPr>
        <p:spPr>
          <a:xfrm>
            <a:off x="251960" y="1807109"/>
            <a:ext cx="8543299" cy="670185"/>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rgbClr val="FFFFFF"/>
              </a:buClr>
              <a:buSzPts val="3600"/>
              <a:buFont typeface="Quattrocento Sans"/>
              <a:buNone/>
            </a:pPr>
            <a:r>
              <a:rPr lang="en"/>
              <a:t>Review of Lecture</a:t>
            </a:r>
            <a:endParaRPr/>
          </a:p>
        </p:txBody>
      </p:sp>
      <p:sp>
        <p:nvSpPr>
          <p:cNvPr id="215" name="Google Shape;215;p40"/>
          <p:cNvSpPr txBox="1"/>
          <p:nvPr>
            <p:ph idx="1" type="subTitle"/>
          </p:nvPr>
        </p:nvSpPr>
        <p:spPr>
          <a:xfrm>
            <a:off x="252413" y="2887266"/>
            <a:ext cx="8542735" cy="1241821"/>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SzPts val="2700"/>
              <a:buNone/>
            </a:pPr>
            <a:r>
              <a:rPr lang="en" sz="2700">
                <a:solidFill>
                  <a:schemeClr val="accent1"/>
                </a:solidFill>
              </a:rPr>
              <a:t>I</a:t>
            </a:r>
            <a:r>
              <a:rPr lang="en" sz="2700">
                <a:solidFill>
                  <a:schemeClr val="accent1"/>
                </a:solidFill>
              </a:rPr>
              <a:t>nterrupting iteration</a:t>
            </a:r>
            <a:endParaRPr b="1" i="1" sz="800">
              <a:solidFill>
                <a:schemeClr val="accen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1"/>
          <p:cNvSpPr txBox="1"/>
          <p:nvPr>
            <p:ph type="title"/>
          </p:nvPr>
        </p:nvSpPr>
        <p:spPr>
          <a:xfrm>
            <a:off x="628650" y="545636"/>
            <a:ext cx="7886700" cy="492111"/>
          </a:xfrm>
          <a:prstGeom prst="rect">
            <a:avLst/>
          </a:prstGeom>
          <a:noFill/>
          <a:ln>
            <a:noFill/>
          </a:ln>
        </p:spPr>
        <p:txBody>
          <a:bodyPr anchorCtr="0" anchor="ctr" bIns="34275" lIns="68575" spcFirstLastPara="1" rIns="68575" wrap="square" tIns="34275">
            <a:normAutofit fontScale="90000"/>
          </a:bodyPr>
          <a:lstStyle/>
          <a:p>
            <a:pPr indent="0" lvl="0" marL="0" rtl="0" algn="l">
              <a:spcBef>
                <a:spcPts val="0"/>
              </a:spcBef>
              <a:spcAft>
                <a:spcPts val="0"/>
              </a:spcAft>
              <a:buClr>
                <a:schemeClr val="lt1"/>
              </a:buClr>
              <a:buSzPct val="100000"/>
              <a:buFont typeface="Arial"/>
              <a:buNone/>
            </a:pPr>
            <a:r>
              <a:rPr lang="en" sz="2700">
                <a:solidFill>
                  <a:schemeClr val="lt1"/>
                </a:solidFill>
              </a:rPr>
              <a:t>Interrupting the iteration of a loop</a:t>
            </a:r>
            <a:endParaRPr>
              <a:solidFill>
                <a:schemeClr val="lt1"/>
              </a:solidFill>
            </a:endParaRPr>
          </a:p>
        </p:txBody>
      </p:sp>
      <p:sp>
        <p:nvSpPr>
          <p:cNvPr id="221" name="Google Shape;221;p41"/>
          <p:cNvSpPr txBox="1"/>
          <p:nvPr>
            <p:ph idx="1" type="body"/>
          </p:nvPr>
        </p:nvSpPr>
        <p:spPr>
          <a:xfrm>
            <a:off x="628650" y="1369218"/>
            <a:ext cx="7886700" cy="2701540"/>
          </a:xfrm>
          <a:prstGeom prst="rect">
            <a:avLst/>
          </a:prstGeom>
          <a:noFill/>
          <a:ln>
            <a:noFill/>
          </a:ln>
        </p:spPr>
        <p:txBody>
          <a:bodyPr anchorCtr="0" anchor="t" bIns="34275" lIns="68575" spcFirstLastPara="1" rIns="68575" wrap="square" tIns="34275">
            <a:normAutofit/>
          </a:bodyPr>
          <a:lstStyle/>
          <a:p>
            <a:pPr indent="0" lvl="0" marL="177800" rtl="0" algn="l">
              <a:lnSpc>
                <a:spcPct val="90000"/>
              </a:lnSpc>
              <a:spcBef>
                <a:spcPts val="0"/>
              </a:spcBef>
              <a:spcAft>
                <a:spcPts val="0"/>
              </a:spcAft>
              <a:buNone/>
            </a:pPr>
            <a:r>
              <a:rPr lang="en" sz="2000"/>
              <a:t>Two useful instructions:</a:t>
            </a:r>
            <a:endParaRPr sz="2300"/>
          </a:p>
          <a:p>
            <a:pPr indent="0" lvl="0" marL="342900" rtl="0" algn="l">
              <a:lnSpc>
                <a:spcPct val="90000"/>
              </a:lnSpc>
              <a:spcBef>
                <a:spcPts val="900"/>
              </a:spcBef>
              <a:spcAft>
                <a:spcPts val="0"/>
              </a:spcAft>
              <a:buSzPts val="1800"/>
              <a:buNone/>
            </a:pPr>
            <a:r>
              <a:t/>
            </a:r>
            <a:endParaRPr sz="2000"/>
          </a:p>
          <a:p>
            <a:pPr indent="-292100" lvl="1" marL="685800" rtl="0" algn="l">
              <a:lnSpc>
                <a:spcPct val="90000"/>
              </a:lnSpc>
              <a:spcBef>
                <a:spcPts val="900"/>
              </a:spcBef>
              <a:spcAft>
                <a:spcPts val="0"/>
              </a:spcAft>
              <a:buSzPts val="2000"/>
              <a:buFont typeface="Consolas"/>
              <a:buChar char="○"/>
            </a:pPr>
            <a:r>
              <a:rPr b="1" lang="en" sz="2000">
                <a:latin typeface="Consolas"/>
                <a:ea typeface="Consolas"/>
                <a:cs typeface="Consolas"/>
                <a:sym typeface="Consolas"/>
              </a:rPr>
              <a:t>continue</a:t>
            </a:r>
            <a:r>
              <a:rPr lang="en" sz="2000">
                <a:latin typeface="Consolas"/>
                <a:ea typeface="Consolas"/>
                <a:cs typeface="Consolas"/>
                <a:sym typeface="Consolas"/>
              </a:rPr>
              <a:t>: </a:t>
            </a:r>
            <a:r>
              <a:rPr lang="en" sz="2000">
                <a:solidFill>
                  <a:srgbClr val="FF0000"/>
                </a:solidFill>
              </a:rPr>
              <a:t>terminates</a:t>
            </a:r>
            <a:r>
              <a:rPr lang="en" sz="2000">
                <a:solidFill>
                  <a:srgbClr val="1155CC"/>
                </a:solidFill>
              </a:rPr>
              <a:t> </a:t>
            </a:r>
            <a:r>
              <a:rPr lang="en" sz="2000">
                <a:solidFill>
                  <a:schemeClr val="lt1"/>
                </a:solidFill>
              </a:rPr>
              <a:t>the </a:t>
            </a:r>
            <a:r>
              <a:rPr b="1" lang="en" sz="2000">
                <a:solidFill>
                  <a:srgbClr val="FF00FF"/>
                </a:solidFill>
              </a:rPr>
              <a:t>current iteration</a:t>
            </a:r>
            <a:r>
              <a:rPr lang="en" sz="2000"/>
              <a:t> immediately and continue to the next iteration.</a:t>
            </a:r>
            <a:endParaRPr sz="2000"/>
          </a:p>
          <a:p>
            <a:pPr indent="0" lvl="0" marL="685800" rtl="0" algn="l">
              <a:lnSpc>
                <a:spcPct val="90000"/>
              </a:lnSpc>
              <a:spcBef>
                <a:spcPts val="900"/>
              </a:spcBef>
              <a:spcAft>
                <a:spcPts val="0"/>
              </a:spcAft>
              <a:buSzPts val="1800"/>
              <a:buNone/>
            </a:pPr>
            <a:r>
              <a:t/>
            </a:r>
            <a:endParaRPr sz="2000"/>
          </a:p>
          <a:p>
            <a:pPr indent="-292100" lvl="1" marL="685800" rtl="0" algn="l">
              <a:lnSpc>
                <a:spcPct val="90000"/>
              </a:lnSpc>
              <a:spcBef>
                <a:spcPts val="900"/>
              </a:spcBef>
              <a:spcAft>
                <a:spcPts val="0"/>
              </a:spcAft>
              <a:buSzPts val="2000"/>
              <a:buFont typeface="Consolas"/>
              <a:buChar char="○"/>
            </a:pPr>
            <a:r>
              <a:rPr b="1" lang="en" sz="2000">
                <a:latin typeface="Consolas"/>
                <a:ea typeface="Consolas"/>
                <a:cs typeface="Consolas"/>
                <a:sym typeface="Consolas"/>
              </a:rPr>
              <a:t>break</a:t>
            </a:r>
            <a:r>
              <a:rPr lang="en" sz="2000">
                <a:latin typeface="Consolas"/>
                <a:ea typeface="Consolas"/>
                <a:cs typeface="Consolas"/>
                <a:sym typeface="Consolas"/>
              </a:rPr>
              <a:t>: </a:t>
            </a:r>
            <a:r>
              <a:rPr lang="en" sz="2000">
                <a:solidFill>
                  <a:srgbClr val="FF0000"/>
                </a:solidFill>
              </a:rPr>
              <a:t>terminates</a:t>
            </a:r>
            <a:r>
              <a:rPr lang="en" sz="2000">
                <a:solidFill>
                  <a:srgbClr val="1155CC"/>
                </a:solidFill>
              </a:rPr>
              <a:t> </a:t>
            </a:r>
            <a:r>
              <a:rPr lang="en" sz="2000">
                <a:solidFill>
                  <a:schemeClr val="lt1"/>
                </a:solidFill>
              </a:rPr>
              <a:t>the</a:t>
            </a:r>
            <a:r>
              <a:rPr lang="en" sz="2000">
                <a:solidFill>
                  <a:srgbClr val="1155CC"/>
                </a:solidFill>
              </a:rPr>
              <a:t> </a:t>
            </a:r>
            <a:r>
              <a:rPr b="1" lang="en" sz="2000">
                <a:solidFill>
                  <a:srgbClr val="1155CC"/>
                </a:solidFill>
              </a:rPr>
              <a:t>loop</a:t>
            </a:r>
            <a:r>
              <a:rPr b="1" lang="en" sz="2000">
                <a:solidFill>
                  <a:srgbClr val="AA22FF"/>
                </a:solidFill>
              </a:rPr>
              <a:t> </a:t>
            </a:r>
            <a:r>
              <a:rPr lang="en" sz="2000"/>
              <a:t>immediately</a:t>
            </a:r>
            <a:endParaRPr sz="2000"/>
          </a:p>
          <a:p>
            <a:pPr indent="-38100" lvl="0" marL="177800" rtl="0" algn="l">
              <a:lnSpc>
                <a:spcPct val="90000"/>
              </a:lnSpc>
              <a:spcBef>
                <a:spcPts val="800"/>
              </a:spcBef>
              <a:spcAft>
                <a:spcPts val="0"/>
              </a:spcAft>
              <a:buSzPts val="2100"/>
              <a:buNone/>
            </a:pPr>
            <a:r>
              <a:t/>
            </a:r>
            <a:endParaRPr sz="23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2"/>
          <p:cNvSpPr txBox="1"/>
          <p:nvPr>
            <p:ph type="ctrTitle"/>
          </p:nvPr>
        </p:nvSpPr>
        <p:spPr>
          <a:xfrm>
            <a:off x="251960" y="1807109"/>
            <a:ext cx="8543299" cy="670185"/>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rgbClr val="FFFFFF"/>
              </a:buClr>
              <a:buSzPts val="3600"/>
              <a:buFont typeface="Quattrocento Sans"/>
              <a:buNone/>
            </a:pPr>
            <a:r>
              <a:rPr lang="en"/>
              <a:t>Review of Lecture</a:t>
            </a:r>
            <a:endParaRPr/>
          </a:p>
        </p:txBody>
      </p:sp>
      <p:sp>
        <p:nvSpPr>
          <p:cNvPr id="227" name="Google Shape;227;p42"/>
          <p:cNvSpPr txBox="1"/>
          <p:nvPr>
            <p:ph idx="1" type="subTitle"/>
          </p:nvPr>
        </p:nvSpPr>
        <p:spPr>
          <a:xfrm>
            <a:off x="252413" y="2887266"/>
            <a:ext cx="8542735" cy="1241821"/>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SzPts val="2700"/>
              <a:buNone/>
            </a:pPr>
            <a:r>
              <a:rPr lang="en" sz="2700">
                <a:solidFill>
                  <a:schemeClr val="accent1"/>
                </a:solidFill>
              </a:rPr>
              <a:t>Nesting loops</a:t>
            </a:r>
            <a:endParaRPr b="1" i="1" sz="800">
              <a:solidFill>
                <a:schemeClr val="accen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3"/>
          <p:cNvSpPr txBox="1"/>
          <p:nvPr>
            <p:ph type="title"/>
          </p:nvPr>
        </p:nvSpPr>
        <p:spPr>
          <a:xfrm>
            <a:off x="628650" y="545636"/>
            <a:ext cx="7886700" cy="492111"/>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444445"/>
              </a:buClr>
              <a:buSzPct val="100000"/>
              <a:buFont typeface="Quattrocento Sans"/>
              <a:buNone/>
            </a:pPr>
            <a:r>
              <a:rPr lang="en" sz="3300"/>
              <a:t>Nesting loops</a:t>
            </a:r>
            <a:endParaRPr/>
          </a:p>
        </p:txBody>
      </p:sp>
      <p:sp>
        <p:nvSpPr>
          <p:cNvPr id="233" name="Google Shape;233;p43"/>
          <p:cNvSpPr txBox="1"/>
          <p:nvPr>
            <p:ph idx="1" type="body"/>
          </p:nvPr>
        </p:nvSpPr>
        <p:spPr>
          <a:xfrm>
            <a:off x="502500" y="1323200"/>
            <a:ext cx="8641500" cy="32274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None/>
            </a:pPr>
            <a:r>
              <a:rPr lang="en" sz="2000"/>
              <a:t>The body of a </a:t>
            </a:r>
            <a:r>
              <a:rPr lang="en" sz="2000">
                <a:latin typeface="Courier New"/>
                <a:ea typeface="Courier New"/>
                <a:cs typeface="Courier New"/>
                <a:sym typeface="Courier New"/>
              </a:rPr>
              <a:t>for </a:t>
            </a:r>
            <a:r>
              <a:rPr lang="en" sz="2000"/>
              <a:t>or</a:t>
            </a:r>
            <a:r>
              <a:rPr lang="en" sz="2000">
                <a:latin typeface="Courier New"/>
                <a:ea typeface="Courier New"/>
                <a:cs typeface="Courier New"/>
                <a:sym typeface="Courier New"/>
              </a:rPr>
              <a:t> while </a:t>
            </a:r>
            <a:r>
              <a:rPr lang="en" sz="2000"/>
              <a:t>loop can contain other loops (and much more).</a:t>
            </a:r>
            <a:endParaRPr sz="2000"/>
          </a:p>
          <a:p>
            <a:pPr indent="0" lvl="0" marL="520700" rtl="0" algn="l">
              <a:lnSpc>
                <a:spcPct val="90000"/>
              </a:lnSpc>
              <a:spcBef>
                <a:spcPts val="0"/>
              </a:spcBef>
              <a:spcAft>
                <a:spcPts val="0"/>
              </a:spcAft>
              <a:buNone/>
            </a:pPr>
            <a:r>
              <a:rPr lang="en" sz="2000"/>
              <a:t> </a:t>
            </a:r>
            <a:endParaRPr sz="2000"/>
          </a:p>
          <a:p>
            <a:pPr indent="-355600" lvl="0" marL="457200" rtl="0" algn="l">
              <a:lnSpc>
                <a:spcPct val="90000"/>
              </a:lnSpc>
              <a:spcBef>
                <a:spcPts val="0"/>
              </a:spcBef>
              <a:spcAft>
                <a:spcPts val="0"/>
              </a:spcAft>
              <a:buSzPts val="2000"/>
              <a:buChar char="●"/>
            </a:pPr>
            <a:r>
              <a:rPr lang="en" sz="2000"/>
              <a:t>This structure is called a </a:t>
            </a:r>
            <a:r>
              <a:rPr b="1" lang="en" sz="2000"/>
              <a:t>nested loop</a:t>
            </a:r>
            <a:r>
              <a:rPr lang="en" sz="2000"/>
              <a:t>.</a:t>
            </a:r>
            <a:endParaRPr sz="2000"/>
          </a:p>
          <a:p>
            <a:pPr indent="0" lvl="0" marL="457200" rtl="0" algn="l">
              <a:lnSpc>
                <a:spcPct val="90000"/>
              </a:lnSpc>
              <a:spcBef>
                <a:spcPts val="0"/>
              </a:spcBef>
              <a:spcAft>
                <a:spcPts val="0"/>
              </a:spcAft>
              <a:buNone/>
            </a:pPr>
            <a:r>
              <a:t/>
            </a:r>
            <a:endParaRPr sz="2000"/>
          </a:p>
          <a:p>
            <a:pPr indent="-355600" lvl="0" marL="457200" rtl="0" algn="l">
              <a:lnSpc>
                <a:spcPct val="90000"/>
              </a:lnSpc>
              <a:spcBef>
                <a:spcPts val="0"/>
              </a:spcBef>
              <a:spcAft>
                <a:spcPts val="0"/>
              </a:spcAft>
              <a:buSzPts val="2000"/>
              <a:buChar char="●"/>
            </a:pPr>
            <a:r>
              <a:rPr b="1" lang="en" sz="2000"/>
              <a:t>Example:</a:t>
            </a:r>
            <a:endParaRPr b="1" sz="2000"/>
          </a:p>
          <a:p>
            <a:pPr indent="-38100" lvl="0" marL="177800" rtl="0" algn="l">
              <a:lnSpc>
                <a:spcPct val="90000"/>
              </a:lnSpc>
              <a:spcBef>
                <a:spcPts val="800"/>
              </a:spcBef>
              <a:spcAft>
                <a:spcPts val="0"/>
              </a:spcAft>
              <a:buSzPts val="2100"/>
              <a:buNone/>
            </a:pPr>
            <a:r>
              <a:t/>
            </a:r>
            <a:endParaRPr sz="2200"/>
          </a:p>
        </p:txBody>
      </p:sp>
      <p:sp>
        <p:nvSpPr>
          <p:cNvPr id="234" name="Google Shape;234;p43"/>
          <p:cNvSpPr txBox="1"/>
          <p:nvPr/>
        </p:nvSpPr>
        <p:spPr>
          <a:xfrm>
            <a:off x="1254874" y="3426046"/>
            <a:ext cx="3897600" cy="969600"/>
          </a:xfrm>
          <a:prstGeom prst="rect">
            <a:avLst/>
          </a:prstGeom>
          <a:noFill/>
          <a:ln>
            <a:noFill/>
          </a:ln>
        </p:spPr>
        <p:txBody>
          <a:bodyPr anchorCtr="0" anchor="t" bIns="68575" lIns="68575" spcFirstLastPara="1" rIns="68575" wrap="square" tIns="68575">
            <a:spAutoFit/>
          </a:bodyPr>
          <a:lstStyle/>
          <a:p>
            <a:pPr indent="0" lvl="0" marL="0" marR="0" rtl="0" algn="l">
              <a:spcBef>
                <a:spcPts val="0"/>
              </a:spcBef>
              <a:spcAft>
                <a:spcPts val="0"/>
              </a:spcAft>
              <a:buClr>
                <a:srgbClr val="008000"/>
              </a:buClr>
              <a:buSzPts val="1800"/>
              <a:buFont typeface="Courier New"/>
              <a:buNone/>
            </a:pPr>
            <a:r>
              <a:rPr b="1" i="0" lang="en" sz="1800" u="none" cap="none" strike="noStrike">
                <a:solidFill>
                  <a:srgbClr val="008000"/>
                </a:solidFill>
                <a:latin typeface="Courier New"/>
                <a:ea typeface="Courier New"/>
                <a:cs typeface="Courier New"/>
                <a:sym typeface="Courier New"/>
              </a:rPr>
              <a:t>for</a:t>
            </a:r>
            <a:r>
              <a:rPr b="0" i="0" lang="en" sz="1800" u="none" cap="none" strike="noStrike">
                <a:solidFill>
                  <a:schemeClr val="dk1"/>
                </a:solidFill>
                <a:latin typeface="Courier New"/>
                <a:ea typeface="Courier New"/>
                <a:cs typeface="Courier New"/>
                <a:sym typeface="Courier New"/>
              </a:rPr>
              <a:t> i </a:t>
            </a:r>
            <a:r>
              <a:rPr b="1" i="0" lang="en" sz="1800" u="none" cap="none" strike="noStrike">
                <a:solidFill>
                  <a:srgbClr val="AA22FF"/>
                </a:solidFill>
                <a:latin typeface="Courier New"/>
                <a:ea typeface="Courier New"/>
                <a:cs typeface="Courier New"/>
                <a:sym typeface="Courier New"/>
              </a:rPr>
              <a:t>in</a:t>
            </a:r>
            <a:r>
              <a:rPr b="0" i="0" lang="en" sz="1800" u="none" cap="none" strike="noStrike">
                <a:solidFill>
                  <a:schemeClr val="dk1"/>
                </a:solidFill>
                <a:latin typeface="Courier New"/>
                <a:ea typeface="Courier New"/>
                <a:cs typeface="Courier New"/>
                <a:sym typeface="Courier New"/>
              </a:rPr>
              <a:t> </a:t>
            </a:r>
            <a:r>
              <a:rPr b="0" i="0" lang="en" sz="1800" u="none" cap="none" strike="noStrike">
                <a:solidFill>
                  <a:srgbClr val="008000"/>
                </a:solidFill>
                <a:latin typeface="Courier New"/>
                <a:ea typeface="Courier New"/>
                <a:cs typeface="Courier New"/>
                <a:sym typeface="Courier New"/>
              </a:rPr>
              <a:t>range</a:t>
            </a:r>
            <a:r>
              <a:rPr b="0" i="0" lang="en" sz="1800" u="none" cap="none" strike="noStrike">
                <a:solidFill>
                  <a:schemeClr val="dk1"/>
                </a:solidFill>
                <a:latin typeface="Courier New"/>
                <a:ea typeface="Courier New"/>
                <a:cs typeface="Courier New"/>
                <a:sym typeface="Courier New"/>
              </a:rPr>
              <a:t>(</a:t>
            </a:r>
            <a:r>
              <a:rPr b="0" i="0" lang="en" sz="1800" u="none" cap="none" strike="noStrike">
                <a:solidFill>
                  <a:srgbClr val="666666"/>
                </a:solidFill>
                <a:latin typeface="Courier New"/>
                <a:ea typeface="Courier New"/>
                <a:cs typeface="Courier New"/>
                <a:sym typeface="Courier New"/>
              </a:rPr>
              <a:t>10</a:t>
            </a:r>
            <a:r>
              <a:rPr b="0" i="0" lang="en" sz="1800" u="none" cap="none" strike="noStrike">
                <a:solidFill>
                  <a:schemeClr val="dk1"/>
                </a:solidFill>
                <a:latin typeface="Courier New"/>
                <a:ea typeface="Courier New"/>
                <a:cs typeface="Courier New"/>
                <a:sym typeface="Courier New"/>
              </a:rPr>
              <a:t>, </a:t>
            </a:r>
            <a:r>
              <a:rPr b="0" i="0" lang="en" sz="1800" u="none" cap="none" strike="noStrike">
                <a:solidFill>
                  <a:srgbClr val="666666"/>
                </a:solidFill>
                <a:latin typeface="Courier New"/>
                <a:ea typeface="Courier New"/>
                <a:cs typeface="Courier New"/>
                <a:sym typeface="Courier New"/>
              </a:rPr>
              <a:t>13</a:t>
            </a:r>
            <a:r>
              <a:rPr b="0" i="0" lang="en" sz="1800" u="none" cap="none" strike="noStrike">
                <a:solidFill>
                  <a:schemeClr val="dk1"/>
                </a:solidFill>
                <a:latin typeface="Courier New"/>
                <a:ea typeface="Courier New"/>
                <a:cs typeface="Courier New"/>
                <a:sym typeface="Courier New"/>
              </a:rPr>
              <a:t>):</a:t>
            </a:r>
            <a:endParaRPr b="0" i="0" sz="1800" u="none" cap="none" strike="noStrike">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1800"/>
              <a:buFont typeface="Courier New"/>
              <a:buNone/>
            </a:pPr>
            <a:r>
              <a:rPr b="0" i="0" lang="en" sz="1800" u="none" cap="none" strike="noStrike">
                <a:solidFill>
                  <a:schemeClr val="dk1"/>
                </a:solidFill>
                <a:latin typeface="Courier New"/>
                <a:ea typeface="Courier New"/>
                <a:cs typeface="Courier New"/>
                <a:sym typeface="Courier New"/>
              </a:rPr>
              <a:t>	</a:t>
            </a:r>
            <a:r>
              <a:rPr b="1" i="0" lang="en" sz="1800" u="none" cap="none" strike="noStrike">
                <a:solidFill>
                  <a:srgbClr val="008000"/>
                </a:solidFill>
                <a:latin typeface="Courier New"/>
                <a:ea typeface="Courier New"/>
                <a:cs typeface="Courier New"/>
                <a:sym typeface="Courier New"/>
              </a:rPr>
              <a:t>for</a:t>
            </a:r>
            <a:r>
              <a:rPr b="0" i="0" lang="en" sz="1800" u="none" cap="none" strike="noStrike">
                <a:solidFill>
                  <a:schemeClr val="dk1"/>
                </a:solidFill>
                <a:latin typeface="Courier New"/>
                <a:ea typeface="Courier New"/>
                <a:cs typeface="Courier New"/>
                <a:sym typeface="Courier New"/>
              </a:rPr>
              <a:t> j </a:t>
            </a:r>
            <a:r>
              <a:rPr b="1" i="0" lang="en" sz="1800" u="none" cap="none" strike="noStrike">
                <a:solidFill>
                  <a:srgbClr val="AA22FF"/>
                </a:solidFill>
                <a:latin typeface="Courier New"/>
                <a:ea typeface="Courier New"/>
                <a:cs typeface="Courier New"/>
                <a:sym typeface="Courier New"/>
              </a:rPr>
              <a:t>in</a:t>
            </a:r>
            <a:r>
              <a:rPr b="0" i="0" lang="en" sz="1800" u="none" cap="none" strike="noStrike">
                <a:solidFill>
                  <a:schemeClr val="dk1"/>
                </a:solidFill>
                <a:latin typeface="Courier New"/>
                <a:ea typeface="Courier New"/>
                <a:cs typeface="Courier New"/>
                <a:sym typeface="Courier New"/>
              </a:rPr>
              <a:t> </a:t>
            </a:r>
            <a:r>
              <a:rPr b="0" i="0" lang="en" sz="1800" u="none" cap="none" strike="noStrike">
                <a:solidFill>
                  <a:srgbClr val="008000"/>
                </a:solidFill>
                <a:latin typeface="Courier New"/>
                <a:ea typeface="Courier New"/>
                <a:cs typeface="Courier New"/>
                <a:sym typeface="Courier New"/>
              </a:rPr>
              <a:t>range</a:t>
            </a:r>
            <a:r>
              <a:rPr b="0" i="0" lang="en" sz="1800" u="none" cap="none" strike="noStrike">
                <a:solidFill>
                  <a:schemeClr val="dk1"/>
                </a:solidFill>
                <a:latin typeface="Courier New"/>
                <a:ea typeface="Courier New"/>
                <a:cs typeface="Courier New"/>
                <a:sym typeface="Courier New"/>
              </a:rPr>
              <a:t>(</a:t>
            </a:r>
            <a:r>
              <a:rPr b="0" i="0" lang="en" sz="1800" u="none" cap="none" strike="noStrike">
                <a:solidFill>
                  <a:srgbClr val="666666"/>
                </a:solidFill>
                <a:latin typeface="Courier New"/>
                <a:ea typeface="Courier New"/>
                <a:cs typeface="Courier New"/>
                <a:sym typeface="Courier New"/>
              </a:rPr>
              <a:t>1</a:t>
            </a:r>
            <a:r>
              <a:rPr b="0" i="0" lang="en" sz="1800" u="none" cap="none" strike="noStrike">
                <a:solidFill>
                  <a:schemeClr val="dk1"/>
                </a:solidFill>
                <a:latin typeface="Courier New"/>
                <a:ea typeface="Courier New"/>
                <a:cs typeface="Courier New"/>
                <a:sym typeface="Courier New"/>
              </a:rPr>
              <a:t>, </a:t>
            </a:r>
            <a:r>
              <a:rPr b="0" i="0" lang="en" sz="1800" u="none" cap="none" strike="noStrike">
                <a:solidFill>
                  <a:srgbClr val="666666"/>
                </a:solidFill>
                <a:latin typeface="Courier New"/>
                <a:ea typeface="Courier New"/>
                <a:cs typeface="Courier New"/>
                <a:sym typeface="Courier New"/>
              </a:rPr>
              <a:t>5</a:t>
            </a:r>
            <a:r>
              <a:rPr b="0" i="0" lang="en" sz="1800" u="none" cap="none" strike="noStrike">
                <a:solidFill>
                  <a:schemeClr val="dk1"/>
                </a:solidFill>
                <a:latin typeface="Courier New"/>
                <a:ea typeface="Courier New"/>
                <a:cs typeface="Courier New"/>
                <a:sym typeface="Courier New"/>
              </a:rPr>
              <a:t>):</a:t>
            </a:r>
            <a:endParaRPr b="0" i="0" sz="1800" u="none" cap="none" strike="noStrike">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1800"/>
              <a:buFont typeface="Courier New"/>
              <a:buNone/>
            </a:pPr>
            <a:r>
              <a:rPr b="0" i="0" lang="en" sz="1800" u="none" cap="none" strike="noStrike">
                <a:solidFill>
                  <a:schemeClr val="dk1"/>
                </a:solidFill>
                <a:latin typeface="Courier New"/>
                <a:ea typeface="Courier New"/>
                <a:cs typeface="Courier New"/>
                <a:sym typeface="Courier New"/>
              </a:rPr>
              <a:t>		</a:t>
            </a:r>
            <a:r>
              <a:rPr b="1" i="0" lang="en" sz="1800" u="none" cap="none" strike="noStrike">
                <a:solidFill>
                  <a:srgbClr val="008000"/>
                </a:solidFill>
                <a:latin typeface="Courier New"/>
                <a:ea typeface="Courier New"/>
                <a:cs typeface="Courier New"/>
                <a:sym typeface="Courier New"/>
              </a:rPr>
              <a:t>print</a:t>
            </a:r>
            <a:r>
              <a:rPr b="0" i="0" lang="en" sz="1800" u="none" cap="none" strike="noStrike">
                <a:solidFill>
                  <a:schemeClr val="dk1"/>
                </a:solidFill>
                <a:latin typeface="Courier New"/>
                <a:ea typeface="Courier New"/>
                <a:cs typeface="Courier New"/>
                <a:sym typeface="Courier New"/>
              </a:rPr>
              <a:t>(i, j)</a:t>
            </a:r>
            <a:endParaRPr b="0" i="0" sz="1400" u="none" cap="none" strike="noStrike">
              <a:solidFill>
                <a:schemeClr val="dk1"/>
              </a:solidFill>
              <a:latin typeface="Courier New"/>
              <a:ea typeface="Courier New"/>
              <a:cs typeface="Courier New"/>
              <a:sym typeface="Courier New"/>
            </a:endParaRPr>
          </a:p>
        </p:txBody>
      </p:sp>
      <p:sp>
        <p:nvSpPr>
          <p:cNvPr id="235" name="Google Shape;235;p43"/>
          <p:cNvSpPr txBox="1"/>
          <p:nvPr/>
        </p:nvSpPr>
        <p:spPr>
          <a:xfrm>
            <a:off x="4903700" y="3664850"/>
            <a:ext cx="3397200" cy="492000"/>
          </a:xfrm>
          <a:prstGeom prst="rect">
            <a:avLst/>
          </a:prstGeom>
          <a:noFill/>
          <a:ln>
            <a:noFill/>
          </a:ln>
        </p:spPr>
        <p:txBody>
          <a:bodyPr anchorCtr="0" anchor="t" bIns="68575" lIns="68575" spcFirstLastPara="1" rIns="68575" wrap="square" tIns="68575">
            <a:noAutofit/>
          </a:bodyPr>
          <a:lstStyle/>
          <a:p>
            <a:pPr indent="0" lvl="0" marL="342900" marR="0" rtl="0" algn="l">
              <a:lnSpc>
                <a:spcPct val="90000"/>
              </a:lnSpc>
              <a:spcBef>
                <a:spcPts val="0"/>
              </a:spcBef>
              <a:spcAft>
                <a:spcPts val="0"/>
              </a:spcAft>
              <a:buClr>
                <a:srgbClr val="007EE5"/>
              </a:buClr>
              <a:buSzPts val="2100"/>
              <a:buFont typeface="Noto Sans Symbols"/>
              <a:buNone/>
            </a:pPr>
            <a:r>
              <a:rPr b="0" i="0" lang="en" sz="1800" u="none" cap="none" strike="noStrike">
                <a:solidFill>
                  <a:srgbClr val="1155CC"/>
                </a:solidFill>
                <a:latin typeface="Quattrocento Sans"/>
                <a:ea typeface="Quattrocento Sans"/>
                <a:cs typeface="Quattrocento Sans"/>
                <a:sym typeface="Quattrocento Sans"/>
              </a:rPr>
              <a:t>What does this code output ?</a:t>
            </a:r>
            <a:endParaRPr sz="1800">
              <a:solidFill>
                <a:srgbClr val="1155CC"/>
              </a:solidFill>
            </a:endParaRPr>
          </a:p>
          <a:p>
            <a:pPr indent="0" lvl="0" marL="342900" marR="0" rtl="0" algn="l">
              <a:lnSpc>
                <a:spcPct val="90000"/>
              </a:lnSpc>
              <a:spcBef>
                <a:spcPts val="900"/>
              </a:spcBef>
              <a:spcAft>
                <a:spcPts val="900"/>
              </a:spcAft>
              <a:buClr>
                <a:srgbClr val="007EE5"/>
              </a:buClr>
              <a:buSzPts val="1800"/>
              <a:buFont typeface="Noto Sans Symbols"/>
              <a:buNone/>
            </a:pPr>
            <a:r>
              <a:t/>
            </a:r>
            <a:endParaRPr b="0" i="0" sz="1800" u="none" cap="none" strike="noStrike">
              <a:solidFill>
                <a:srgbClr val="444445"/>
              </a:solidFill>
              <a:latin typeface="Quattrocento Sans"/>
              <a:ea typeface="Quattrocento Sans"/>
              <a:cs typeface="Quattrocento Sans"/>
              <a:sym typeface="Quattrocento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6"/>
          <p:cNvSpPr txBox="1"/>
          <p:nvPr>
            <p:ph type="title"/>
          </p:nvPr>
        </p:nvSpPr>
        <p:spPr>
          <a:xfrm>
            <a:off x="628650" y="545636"/>
            <a:ext cx="7886700" cy="492111"/>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444445"/>
              </a:buClr>
              <a:buSzPct val="100000"/>
              <a:buFont typeface="Quattrocento Sans"/>
              <a:buNone/>
            </a:pPr>
            <a:r>
              <a:rPr lang="en"/>
              <a:t>Agenda</a:t>
            </a:r>
            <a:endParaRPr/>
          </a:p>
        </p:txBody>
      </p:sp>
      <p:sp>
        <p:nvSpPr>
          <p:cNvPr id="93" name="Google Shape;93;p26"/>
          <p:cNvSpPr txBox="1"/>
          <p:nvPr>
            <p:ph idx="1" type="body"/>
          </p:nvPr>
        </p:nvSpPr>
        <p:spPr>
          <a:xfrm>
            <a:off x="628650" y="1369218"/>
            <a:ext cx="7886700" cy="3626609"/>
          </a:xfrm>
          <a:prstGeom prst="rect">
            <a:avLst/>
          </a:prstGeom>
          <a:noFill/>
          <a:ln>
            <a:noFill/>
          </a:ln>
        </p:spPr>
        <p:txBody>
          <a:bodyPr anchorCtr="0" anchor="t" bIns="34275" lIns="68575" spcFirstLastPara="1" rIns="68575" wrap="square" tIns="34275">
            <a:normAutofit/>
          </a:bodyPr>
          <a:lstStyle/>
          <a:p>
            <a:pPr indent="-349250" lvl="0" marL="431800" rtl="0" algn="l">
              <a:lnSpc>
                <a:spcPct val="150000"/>
              </a:lnSpc>
              <a:spcBef>
                <a:spcPts val="0"/>
              </a:spcBef>
              <a:spcAft>
                <a:spcPts val="0"/>
              </a:spcAft>
              <a:buSzPts val="1500"/>
              <a:buFont typeface="Arial"/>
              <a:buChar char="•"/>
            </a:pPr>
            <a:r>
              <a:rPr lang="en" sz="2200"/>
              <a:t>Lab 3 review</a:t>
            </a:r>
            <a:endParaRPr sz="2200"/>
          </a:p>
          <a:p>
            <a:pPr indent="-349250" lvl="0" marL="431800" rtl="0" algn="l">
              <a:lnSpc>
                <a:spcPct val="150000"/>
              </a:lnSpc>
              <a:spcBef>
                <a:spcPts val="0"/>
              </a:spcBef>
              <a:spcAft>
                <a:spcPts val="0"/>
              </a:spcAft>
              <a:buSzPts val="1500"/>
              <a:buFont typeface="Arial"/>
              <a:buChar char="•"/>
            </a:pPr>
            <a:r>
              <a:rPr lang="en" sz="2200"/>
              <a:t>L</a:t>
            </a:r>
            <a:r>
              <a:rPr lang="en" sz="2200"/>
              <a:t>ecture review</a:t>
            </a:r>
            <a:endParaRPr sz="2200"/>
          </a:p>
          <a:p>
            <a:pPr indent="-266700" lvl="1" marL="711200" rtl="0" algn="l">
              <a:lnSpc>
                <a:spcPct val="150000"/>
              </a:lnSpc>
              <a:spcBef>
                <a:spcPts val="0"/>
              </a:spcBef>
              <a:spcAft>
                <a:spcPts val="0"/>
              </a:spcAft>
              <a:buSzPts val="1200"/>
              <a:buFont typeface="Quattrocento Sans"/>
              <a:buChar char="•"/>
            </a:pPr>
            <a:r>
              <a:rPr lang="en" sz="1900"/>
              <a:t>Python i</a:t>
            </a:r>
            <a:r>
              <a:rPr lang="en" sz="1900"/>
              <a:t>terators: ranges </a:t>
            </a:r>
            <a:endParaRPr sz="1900">
              <a:solidFill>
                <a:schemeClr val="dk1"/>
              </a:solidFill>
            </a:endParaRPr>
          </a:p>
          <a:p>
            <a:pPr indent="-266700" lvl="1" marL="711200" rtl="0" algn="l">
              <a:lnSpc>
                <a:spcPct val="150000"/>
              </a:lnSpc>
              <a:spcBef>
                <a:spcPts val="0"/>
              </a:spcBef>
              <a:spcAft>
                <a:spcPts val="0"/>
              </a:spcAft>
              <a:buSzPts val="1200"/>
              <a:buFont typeface="Arial"/>
              <a:buChar char="•"/>
            </a:pPr>
            <a:r>
              <a:rPr lang="en" sz="1900"/>
              <a:t>Iterative structures:</a:t>
            </a:r>
            <a:r>
              <a:rPr lang="en" sz="1900">
                <a:latin typeface="Consolas"/>
                <a:ea typeface="Consolas"/>
                <a:cs typeface="Consolas"/>
                <a:sym typeface="Consolas"/>
              </a:rPr>
              <a:t> </a:t>
            </a:r>
            <a:r>
              <a:rPr b="1" lang="en" sz="1900">
                <a:latin typeface="Courier"/>
                <a:ea typeface="Courier"/>
                <a:cs typeface="Courier"/>
                <a:sym typeface="Courier"/>
              </a:rPr>
              <a:t>for</a:t>
            </a:r>
            <a:r>
              <a:rPr lang="en" sz="1900"/>
              <a:t> loops </a:t>
            </a:r>
            <a:endParaRPr sz="1900"/>
          </a:p>
          <a:p>
            <a:pPr indent="-266700" lvl="1" marL="711200" rtl="0" algn="l">
              <a:lnSpc>
                <a:spcPct val="150000"/>
              </a:lnSpc>
              <a:spcBef>
                <a:spcPts val="0"/>
              </a:spcBef>
              <a:spcAft>
                <a:spcPts val="0"/>
              </a:spcAft>
              <a:buSzPts val="1200"/>
              <a:buFont typeface="Arial"/>
              <a:buChar char="•"/>
            </a:pPr>
            <a:r>
              <a:rPr lang="en" sz="1900"/>
              <a:t>Applications: iteration over iterative objects, e.g., strings and ranges</a:t>
            </a:r>
            <a:endParaRPr sz="1900"/>
          </a:p>
          <a:p>
            <a:pPr indent="-266700" lvl="1" marL="711200" rtl="0" algn="l">
              <a:lnSpc>
                <a:spcPct val="150000"/>
              </a:lnSpc>
              <a:spcBef>
                <a:spcPts val="0"/>
              </a:spcBef>
              <a:spcAft>
                <a:spcPts val="0"/>
              </a:spcAft>
              <a:buSzPts val="1200"/>
              <a:buFont typeface="Arial"/>
              <a:buChar char="•"/>
            </a:pPr>
            <a:r>
              <a:rPr lang="en" sz="1900">
                <a:solidFill>
                  <a:schemeClr val="dk1"/>
                </a:solidFill>
              </a:rPr>
              <a:t>Comparison between </a:t>
            </a:r>
            <a:r>
              <a:rPr b="1" lang="en" sz="1900">
                <a:solidFill>
                  <a:schemeClr val="dk1"/>
                </a:solidFill>
                <a:latin typeface="Courier"/>
                <a:ea typeface="Courier"/>
                <a:cs typeface="Courier"/>
                <a:sym typeface="Courier"/>
              </a:rPr>
              <a:t>for</a:t>
            </a:r>
            <a:r>
              <a:rPr b="1" lang="en" sz="1900">
                <a:solidFill>
                  <a:schemeClr val="dk1"/>
                </a:solidFill>
              </a:rPr>
              <a:t> </a:t>
            </a:r>
            <a:r>
              <a:rPr lang="en" sz="1900">
                <a:solidFill>
                  <a:schemeClr val="dk1"/>
                </a:solidFill>
              </a:rPr>
              <a:t>and </a:t>
            </a:r>
            <a:r>
              <a:rPr b="1" lang="en" sz="1900">
                <a:solidFill>
                  <a:schemeClr val="dk1"/>
                </a:solidFill>
                <a:latin typeface="Courier"/>
                <a:ea typeface="Courier"/>
                <a:cs typeface="Courier"/>
                <a:sym typeface="Courier"/>
              </a:rPr>
              <a:t>while</a:t>
            </a:r>
            <a:r>
              <a:rPr lang="en" sz="1900">
                <a:solidFill>
                  <a:schemeClr val="dk1"/>
                </a:solidFill>
              </a:rPr>
              <a:t> loops</a:t>
            </a:r>
            <a:endParaRPr sz="1900"/>
          </a:p>
          <a:p>
            <a:pPr indent="-349250" lvl="0" marL="431800" rtl="0" algn="l">
              <a:lnSpc>
                <a:spcPct val="150000"/>
              </a:lnSpc>
              <a:spcBef>
                <a:spcPts val="0"/>
              </a:spcBef>
              <a:spcAft>
                <a:spcPts val="0"/>
              </a:spcAft>
              <a:buSzPts val="1500"/>
              <a:buFont typeface="Arial"/>
              <a:buChar char="•"/>
            </a:pPr>
            <a:r>
              <a:rPr lang="en" sz="2200"/>
              <a:t>Practice questions</a:t>
            </a: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4"/>
          <p:cNvSpPr txBox="1"/>
          <p:nvPr>
            <p:ph type="ctrTitle"/>
          </p:nvPr>
        </p:nvSpPr>
        <p:spPr>
          <a:xfrm>
            <a:off x="251960" y="1807109"/>
            <a:ext cx="8543299" cy="670185"/>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rgbClr val="FFFFFF"/>
              </a:buClr>
              <a:buSzPts val="3600"/>
              <a:buFont typeface="Quattrocento Sans"/>
              <a:buNone/>
            </a:pPr>
            <a:r>
              <a:rPr lang="en"/>
              <a:t>Practice Problems</a:t>
            </a:r>
            <a:endParaRPr/>
          </a:p>
        </p:txBody>
      </p:sp>
      <p:sp>
        <p:nvSpPr>
          <p:cNvPr id="241" name="Google Shape;241;p44"/>
          <p:cNvSpPr txBox="1"/>
          <p:nvPr>
            <p:ph idx="1" type="subTitle"/>
          </p:nvPr>
        </p:nvSpPr>
        <p:spPr>
          <a:xfrm>
            <a:off x="251960" y="2886749"/>
            <a:ext cx="8543299" cy="1241821"/>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SzPts val="18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5" name="Shape 245"/>
        <p:cNvGrpSpPr/>
        <p:nvPr/>
      </p:nvGrpSpPr>
      <p:grpSpPr>
        <a:xfrm>
          <a:off x="0" y="0"/>
          <a:ext cx="0" cy="0"/>
          <a:chOff x="0" y="0"/>
          <a:chExt cx="0" cy="0"/>
        </a:xfrm>
      </p:grpSpPr>
      <p:pic>
        <p:nvPicPr>
          <p:cNvPr descr="poll-type-id" id="246" name="Google Shape;246;p45">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247" name="Google Shape;247;p45">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248" name="Google Shape;248;p45"/>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5B5B5B"/>
                </a:solidFill>
                <a:latin typeface="Roboto"/>
                <a:ea typeface="Roboto"/>
                <a:cs typeface="Roboto"/>
                <a:sym typeface="Roboto"/>
              </a:rPr>
              <a:t>What is the value of the variable total after running the following code?</a:t>
            </a:r>
            <a:endParaRPr b="1" sz="3600">
              <a:solidFill>
                <a:srgbClr val="5B5B5B"/>
              </a:solidFill>
              <a:latin typeface="Roboto"/>
              <a:ea typeface="Roboto"/>
              <a:cs typeface="Roboto"/>
              <a:sym typeface="Roboto"/>
            </a:endParaRPr>
          </a:p>
        </p:txBody>
      </p:sp>
      <p:sp>
        <p:nvSpPr>
          <p:cNvPr descr="footer-id" id="249" name="Google Shape;249;p45"/>
          <p:cNvSpPr txBox="1"/>
          <p:nvPr/>
        </p:nvSpPr>
        <p:spPr>
          <a:xfrm>
            <a:off x="2590800" y="4381500"/>
            <a:ext cx="62991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5B5B5B"/>
                </a:solidFill>
                <a:latin typeface="Roboto"/>
                <a:ea typeface="Roboto"/>
                <a:cs typeface="Roboto"/>
                <a:sym typeface="Roboto"/>
              </a:rPr>
              <a:t>ⓘ</a:t>
            </a:r>
            <a:r>
              <a:rPr lang="en">
                <a:solidFill>
                  <a:srgbClr val="5B5B5B"/>
                </a:solidFill>
                <a:latin typeface="Roboto"/>
                <a:ea typeface="Roboto"/>
                <a:cs typeface="Roboto"/>
                <a:sym typeface="Roboto"/>
              </a:rPr>
              <a:t> Start presenting to display the poll results on this slide.</a:t>
            </a:r>
            <a:endParaRPr>
              <a:solidFill>
                <a:srgbClr val="5B5B5B"/>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6"/>
          <p:cNvSpPr txBox="1"/>
          <p:nvPr>
            <p:ph type="title"/>
          </p:nvPr>
        </p:nvSpPr>
        <p:spPr>
          <a:xfrm>
            <a:off x="628650" y="545636"/>
            <a:ext cx="7886700" cy="492111"/>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FFFFFF"/>
              </a:buClr>
              <a:buSzPct val="100000"/>
              <a:buFont typeface="Quattrocento Sans"/>
              <a:buNone/>
            </a:pPr>
            <a:r>
              <a:rPr lang="en"/>
              <a:t>Review Practice Problem 1</a:t>
            </a:r>
            <a:endParaRPr/>
          </a:p>
        </p:txBody>
      </p:sp>
      <p:sp>
        <p:nvSpPr>
          <p:cNvPr id="255" name="Google Shape;255;p46"/>
          <p:cNvSpPr txBox="1"/>
          <p:nvPr/>
        </p:nvSpPr>
        <p:spPr>
          <a:xfrm>
            <a:off x="787448" y="1254444"/>
            <a:ext cx="7091797" cy="651954"/>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Noto Sans Symbols"/>
              <a:buNone/>
            </a:pPr>
            <a:r>
              <a:rPr b="1" i="0" lang="en" sz="1800" u="none" cap="none" strike="noStrike">
                <a:solidFill>
                  <a:schemeClr val="accent6"/>
                </a:solidFill>
                <a:latin typeface="Quattrocento Sans"/>
                <a:ea typeface="Quattrocento Sans"/>
                <a:cs typeface="Quattrocento Sans"/>
                <a:sym typeface="Quattrocento Sans"/>
              </a:rPr>
              <a:t>Q1. </a:t>
            </a:r>
            <a:r>
              <a:rPr b="0" i="0" lang="en" sz="1800" u="none" cap="none" strike="noStrike">
                <a:solidFill>
                  <a:schemeClr val="accent6"/>
                </a:solidFill>
                <a:latin typeface="Quattrocento Sans"/>
                <a:ea typeface="Quattrocento Sans"/>
                <a:cs typeface="Quattrocento Sans"/>
                <a:sym typeface="Quattrocento Sans"/>
              </a:rPr>
              <a:t>What is the value of the variable </a:t>
            </a:r>
            <a:r>
              <a:rPr b="1" i="0" lang="en" sz="1800" u="none" cap="none" strike="noStrike">
                <a:solidFill>
                  <a:schemeClr val="accent6"/>
                </a:solidFill>
                <a:latin typeface="Courier New"/>
                <a:ea typeface="Courier New"/>
                <a:cs typeface="Courier New"/>
                <a:sym typeface="Courier New"/>
              </a:rPr>
              <a:t>total </a:t>
            </a:r>
            <a:r>
              <a:rPr b="0" i="0" lang="en" sz="1800" u="none" cap="none" strike="noStrike">
                <a:solidFill>
                  <a:schemeClr val="accent6"/>
                </a:solidFill>
                <a:latin typeface="Quattrocento Sans"/>
                <a:ea typeface="Quattrocento Sans"/>
                <a:cs typeface="Quattrocento Sans"/>
                <a:sym typeface="Quattrocento Sans"/>
              </a:rPr>
              <a:t>after running the following code?</a:t>
            </a:r>
            <a:endParaRPr sz="1100"/>
          </a:p>
        </p:txBody>
      </p:sp>
      <p:sp>
        <p:nvSpPr>
          <p:cNvPr id="256" name="Google Shape;256;p46"/>
          <p:cNvSpPr txBox="1"/>
          <p:nvPr/>
        </p:nvSpPr>
        <p:spPr>
          <a:xfrm>
            <a:off x="628650" y="2581594"/>
            <a:ext cx="3321271" cy="1403679"/>
          </a:xfrm>
          <a:prstGeom prst="rect">
            <a:avLst/>
          </a:prstGeom>
          <a:solidFill>
            <a:srgbClr val="F8F8F8"/>
          </a:solidFill>
          <a:ln>
            <a:noFill/>
          </a:ln>
        </p:spPr>
        <p:txBody>
          <a:bodyPr anchorCtr="0" anchor="t" bIns="68575" lIns="68575" spcFirstLastPara="1" rIns="68575" wrap="square" tIns="68575">
            <a:spAutoFit/>
          </a:bodyPr>
          <a:lstStyle/>
          <a:p>
            <a:pPr indent="0" lvl="0" marL="0" marR="0" rtl="0" algn="l">
              <a:spcBef>
                <a:spcPts val="0"/>
              </a:spcBef>
              <a:spcAft>
                <a:spcPts val="0"/>
              </a:spcAft>
              <a:buClr>
                <a:schemeClr val="dk1"/>
              </a:buClr>
              <a:buSzPts val="1400"/>
              <a:buFont typeface="Courier New"/>
              <a:buNone/>
            </a:pPr>
            <a:r>
              <a:rPr b="0" i="0" lang="en" sz="1400" u="none" cap="none" strike="noStrike">
                <a:solidFill>
                  <a:schemeClr val="dk1"/>
                </a:solidFill>
                <a:latin typeface="Courier New"/>
                <a:ea typeface="Courier New"/>
                <a:cs typeface="Courier New"/>
                <a:sym typeface="Courier New"/>
              </a:rPr>
              <a:t>total </a:t>
            </a:r>
            <a:r>
              <a:rPr b="0" i="0" lang="en" sz="1400" u="none" cap="none" strike="noStrike">
                <a:solidFill>
                  <a:srgbClr val="666666"/>
                </a:solidFill>
                <a:latin typeface="Courier New"/>
                <a:ea typeface="Courier New"/>
                <a:cs typeface="Courier New"/>
                <a:sym typeface="Courier New"/>
              </a:rPr>
              <a:t>=</a:t>
            </a:r>
            <a:r>
              <a:rPr b="0" i="0" lang="en" sz="1400" u="none" cap="none" strike="noStrike">
                <a:solidFill>
                  <a:schemeClr val="dk1"/>
                </a:solidFill>
                <a:latin typeface="Courier New"/>
                <a:ea typeface="Courier New"/>
                <a:cs typeface="Courier New"/>
                <a:sym typeface="Courier New"/>
              </a:rPr>
              <a:t> </a:t>
            </a:r>
            <a:r>
              <a:rPr b="0" i="0" lang="en" sz="1400" u="none" cap="none" strike="noStrike">
                <a:solidFill>
                  <a:srgbClr val="666666"/>
                </a:solidFill>
                <a:latin typeface="Courier New"/>
                <a:ea typeface="Courier New"/>
                <a:cs typeface="Courier New"/>
                <a:sym typeface="Courier New"/>
              </a:rPr>
              <a:t>0</a:t>
            </a:r>
            <a:r>
              <a:rPr b="0" i="0" lang="en" sz="1400" u="none" cap="none" strike="noStrike">
                <a:solidFill>
                  <a:schemeClr val="dk1"/>
                </a:solidFill>
                <a:latin typeface="Courier New"/>
                <a:ea typeface="Courier New"/>
                <a:cs typeface="Courier New"/>
                <a:sym typeface="Courier New"/>
              </a:rPr>
              <a:t> </a:t>
            </a:r>
            <a:endParaRPr sz="1100"/>
          </a:p>
          <a:p>
            <a:pPr indent="0" lvl="0" marL="0" marR="0" rtl="0" algn="l">
              <a:spcBef>
                <a:spcPts val="0"/>
              </a:spcBef>
              <a:spcAft>
                <a:spcPts val="0"/>
              </a:spcAft>
              <a:buClr>
                <a:schemeClr val="dk1"/>
              </a:buClr>
              <a:buSzPts val="1400"/>
              <a:buFont typeface="Quattrocento Sans"/>
              <a:buNone/>
            </a:pPr>
            <a:r>
              <a:t/>
            </a:r>
            <a:endParaRPr b="0" i="0" sz="1400" u="none" cap="none" strike="noStrike">
              <a:solidFill>
                <a:schemeClr val="dk1"/>
              </a:solidFill>
              <a:latin typeface="Courier New"/>
              <a:ea typeface="Courier New"/>
              <a:cs typeface="Courier New"/>
              <a:sym typeface="Courier New"/>
            </a:endParaRPr>
          </a:p>
          <a:p>
            <a:pPr indent="0" lvl="0" marL="0" marR="0" rtl="0" algn="l">
              <a:spcBef>
                <a:spcPts val="0"/>
              </a:spcBef>
              <a:spcAft>
                <a:spcPts val="0"/>
              </a:spcAft>
              <a:buClr>
                <a:srgbClr val="008000"/>
              </a:buClr>
              <a:buSzPts val="1400"/>
              <a:buFont typeface="Courier New"/>
              <a:buNone/>
            </a:pPr>
            <a:r>
              <a:rPr b="1" i="0" lang="en" sz="1400" u="none" cap="none" strike="noStrike">
                <a:solidFill>
                  <a:srgbClr val="008000"/>
                </a:solidFill>
                <a:latin typeface="Courier New"/>
                <a:ea typeface="Courier New"/>
                <a:cs typeface="Courier New"/>
                <a:sym typeface="Courier New"/>
              </a:rPr>
              <a:t>for</a:t>
            </a:r>
            <a:r>
              <a:rPr b="0" i="0" lang="en" sz="1400" u="none" cap="none" strike="noStrike">
                <a:solidFill>
                  <a:schemeClr val="dk1"/>
                </a:solidFill>
                <a:latin typeface="Courier New"/>
                <a:ea typeface="Courier New"/>
                <a:cs typeface="Courier New"/>
                <a:sym typeface="Courier New"/>
              </a:rPr>
              <a:t> x </a:t>
            </a:r>
            <a:r>
              <a:rPr b="1" i="0" lang="en" sz="1400" u="none" cap="none" strike="noStrike">
                <a:solidFill>
                  <a:srgbClr val="AA22FF"/>
                </a:solidFill>
                <a:latin typeface="Courier New"/>
                <a:ea typeface="Courier New"/>
                <a:cs typeface="Courier New"/>
                <a:sym typeface="Courier New"/>
              </a:rPr>
              <a:t>in</a:t>
            </a:r>
            <a:r>
              <a:rPr b="0" i="0" lang="en" sz="1400" u="none" cap="none" strike="noStrike">
                <a:solidFill>
                  <a:schemeClr val="dk1"/>
                </a:solidFill>
                <a:latin typeface="Courier New"/>
                <a:ea typeface="Courier New"/>
                <a:cs typeface="Courier New"/>
                <a:sym typeface="Courier New"/>
              </a:rPr>
              <a:t> </a:t>
            </a:r>
            <a:r>
              <a:rPr b="0" i="0" lang="en" sz="1400" u="none" cap="none" strike="noStrike">
                <a:solidFill>
                  <a:srgbClr val="008000"/>
                </a:solidFill>
                <a:latin typeface="Courier New"/>
                <a:ea typeface="Courier New"/>
                <a:cs typeface="Courier New"/>
                <a:sym typeface="Courier New"/>
              </a:rPr>
              <a:t>range</a:t>
            </a:r>
            <a:r>
              <a:rPr b="0" i="0" lang="en" sz="1400" u="none" cap="none" strike="noStrike">
                <a:solidFill>
                  <a:schemeClr val="dk1"/>
                </a:solidFill>
                <a:latin typeface="Courier New"/>
                <a:ea typeface="Courier New"/>
                <a:cs typeface="Courier New"/>
                <a:sym typeface="Courier New"/>
              </a:rPr>
              <a:t>(</a:t>
            </a:r>
            <a:r>
              <a:rPr b="0" i="0" lang="en" sz="1400" u="none" cap="none" strike="noStrike">
                <a:solidFill>
                  <a:srgbClr val="666666"/>
                </a:solidFill>
                <a:latin typeface="Courier New"/>
                <a:ea typeface="Courier New"/>
                <a:cs typeface="Courier New"/>
                <a:sym typeface="Courier New"/>
              </a:rPr>
              <a:t>1</a:t>
            </a:r>
            <a:r>
              <a:rPr b="0" i="0" lang="en" sz="1400" u="none" cap="none" strike="noStrike">
                <a:solidFill>
                  <a:schemeClr val="dk1"/>
                </a:solidFill>
                <a:latin typeface="Courier New"/>
                <a:ea typeface="Courier New"/>
                <a:cs typeface="Courier New"/>
                <a:sym typeface="Courier New"/>
              </a:rPr>
              <a:t>, </a:t>
            </a:r>
            <a:r>
              <a:rPr b="0" i="0" lang="en" sz="1400" u="none" cap="none" strike="noStrike">
                <a:solidFill>
                  <a:srgbClr val="666666"/>
                </a:solidFill>
                <a:latin typeface="Courier New"/>
                <a:ea typeface="Courier New"/>
                <a:cs typeface="Courier New"/>
                <a:sym typeface="Courier New"/>
              </a:rPr>
              <a:t>5</a:t>
            </a:r>
            <a:r>
              <a:rPr b="0" i="0" lang="en" sz="1400" u="none" cap="none" strike="noStrike">
                <a:solidFill>
                  <a:schemeClr val="dk1"/>
                </a:solidFill>
                <a:latin typeface="Courier New"/>
                <a:ea typeface="Courier New"/>
                <a:cs typeface="Courier New"/>
                <a:sym typeface="Courier New"/>
              </a:rPr>
              <a:t>, </a:t>
            </a:r>
            <a:r>
              <a:rPr b="0" i="0" lang="en" sz="1400" u="none" cap="none" strike="noStrike">
                <a:solidFill>
                  <a:srgbClr val="666666"/>
                </a:solidFill>
                <a:latin typeface="Courier New"/>
                <a:ea typeface="Courier New"/>
                <a:cs typeface="Courier New"/>
                <a:sym typeface="Courier New"/>
              </a:rPr>
              <a:t>2</a:t>
            </a:r>
            <a:r>
              <a:rPr b="0" i="0" lang="en" sz="1400" u="none" cap="none" strike="noStrike">
                <a:solidFill>
                  <a:schemeClr val="dk1"/>
                </a:solidFill>
                <a:latin typeface="Courier New"/>
                <a:ea typeface="Courier New"/>
                <a:cs typeface="Courier New"/>
                <a:sym typeface="Courier New"/>
              </a:rPr>
              <a:t>):</a:t>
            </a:r>
            <a:endParaRPr sz="1100"/>
          </a:p>
          <a:p>
            <a:pPr indent="0" lvl="0" marL="0" marR="0" rtl="0" algn="l">
              <a:spcBef>
                <a:spcPts val="0"/>
              </a:spcBef>
              <a:spcAft>
                <a:spcPts val="0"/>
              </a:spcAft>
              <a:buClr>
                <a:schemeClr val="dk1"/>
              </a:buClr>
              <a:buSzPts val="1400"/>
              <a:buFont typeface="Courier New"/>
              <a:buNone/>
            </a:pPr>
            <a:r>
              <a:rPr b="1" i="0" lang="en" sz="1400" u="none" cap="none" strike="noStrike">
                <a:solidFill>
                  <a:schemeClr val="dk1"/>
                </a:solidFill>
                <a:latin typeface="Courier New"/>
                <a:ea typeface="Courier New"/>
                <a:cs typeface="Courier New"/>
                <a:sym typeface="Courier New"/>
              </a:rPr>
              <a:t>   </a:t>
            </a:r>
            <a:r>
              <a:rPr b="1" i="0" lang="en" sz="1400" u="none" cap="none" strike="noStrike">
                <a:solidFill>
                  <a:srgbClr val="008000"/>
                </a:solidFill>
                <a:latin typeface="Courier New"/>
                <a:ea typeface="Courier New"/>
                <a:cs typeface="Courier New"/>
                <a:sym typeface="Courier New"/>
              </a:rPr>
              <a:t>for</a:t>
            </a:r>
            <a:r>
              <a:rPr b="0" i="0" lang="en" sz="1400" u="none" cap="none" strike="noStrike">
                <a:solidFill>
                  <a:schemeClr val="dk1"/>
                </a:solidFill>
                <a:latin typeface="Courier New"/>
                <a:ea typeface="Courier New"/>
                <a:cs typeface="Courier New"/>
                <a:sym typeface="Courier New"/>
              </a:rPr>
              <a:t> y </a:t>
            </a:r>
            <a:r>
              <a:rPr b="1" i="0" lang="en" sz="1400" u="none" cap="none" strike="noStrike">
                <a:solidFill>
                  <a:srgbClr val="AA22FF"/>
                </a:solidFill>
                <a:latin typeface="Courier New"/>
                <a:ea typeface="Courier New"/>
                <a:cs typeface="Courier New"/>
                <a:sym typeface="Courier New"/>
              </a:rPr>
              <a:t>in</a:t>
            </a:r>
            <a:r>
              <a:rPr b="0" i="0" lang="en" sz="1400" u="none" cap="none" strike="noStrike">
                <a:solidFill>
                  <a:schemeClr val="dk1"/>
                </a:solidFill>
                <a:latin typeface="Courier New"/>
                <a:ea typeface="Courier New"/>
                <a:cs typeface="Courier New"/>
                <a:sym typeface="Courier New"/>
              </a:rPr>
              <a:t> </a:t>
            </a:r>
            <a:r>
              <a:rPr b="0" i="0" lang="en" sz="1400" u="none" cap="none" strike="noStrike">
                <a:solidFill>
                  <a:srgbClr val="008000"/>
                </a:solidFill>
                <a:latin typeface="Courier New"/>
                <a:ea typeface="Courier New"/>
                <a:cs typeface="Courier New"/>
                <a:sym typeface="Courier New"/>
              </a:rPr>
              <a:t>range</a:t>
            </a:r>
            <a:r>
              <a:rPr b="0" i="0" lang="en" sz="1400" u="none" cap="none" strike="noStrike">
                <a:solidFill>
                  <a:schemeClr val="dk1"/>
                </a:solidFill>
                <a:latin typeface="Courier New"/>
                <a:ea typeface="Courier New"/>
                <a:cs typeface="Courier New"/>
                <a:sym typeface="Courier New"/>
              </a:rPr>
              <a:t>(</a:t>
            </a:r>
            <a:r>
              <a:rPr b="0" i="0" lang="en" sz="1400" u="none" cap="none" strike="noStrike">
                <a:solidFill>
                  <a:srgbClr val="666666"/>
                </a:solidFill>
                <a:latin typeface="Courier New"/>
                <a:ea typeface="Courier New"/>
                <a:cs typeface="Courier New"/>
                <a:sym typeface="Courier New"/>
              </a:rPr>
              <a:t>1</a:t>
            </a:r>
            <a:r>
              <a:rPr b="0" i="0" lang="en" sz="1400" u="none" cap="none" strike="noStrike">
                <a:solidFill>
                  <a:schemeClr val="dk1"/>
                </a:solidFill>
                <a:latin typeface="Courier New"/>
                <a:ea typeface="Courier New"/>
                <a:cs typeface="Courier New"/>
                <a:sym typeface="Courier New"/>
              </a:rPr>
              <a:t>, </a:t>
            </a:r>
            <a:r>
              <a:rPr b="0" i="0" lang="en" sz="1400" u="none" cap="none" strike="noStrike">
                <a:solidFill>
                  <a:srgbClr val="666666"/>
                </a:solidFill>
                <a:latin typeface="Courier New"/>
                <a:ea typeface="Courier New"/>
                <a:cs typeface="Courier New"/>
                <a:sym typeface="Courier New"/>
              </a:rPr>
              <a:t>3</a:t>
            </a:r>
            <a:r>
              <a:rPr b="0" i="0" lang="en" sz="1400" u="none" cap="none" strike="noStrike">
                <a:solidFill>
                  <a:schemeClr val="dk1"/>
                </a:solidFill>
                <a:latin typeface="Courier New"/>
                <a:ea typeface="Courier New"/>
                <a:cs typeface="Courier New"/>
                <a:sym typeface="Courier New"/>
              </a:rPr>
              <a:t>):</a:t>
            </a:r>
            <a:endParaRPr sz="1100"/>
          </a:p>
          <a:p>
            <a:pPr indent="0" lvl="0" marL="0" marR="0" rtl="0" algn="l">
              <a:spcBef>
                <a:spcPts val="0"/>
              </a:spcBef>
              <a:spcAft>
                <a:spcPts val="0"/>
              </a:spcAft>
              <a:buClr>
                <a:schemeClr val="dk1"/>
              </a:buClr>
              <a:buSzPts val="1400"/>
              <a:buFont typeface="Courier New"/>
              <a:buNone/>
            </a:pPr>
            <a:r>
              <a:rPr b="0" i="0" lang="en" sz="1400" u="none" cap="none" strike="noStrike">
                <a:solidFill>
                  <a:schemeClr val="dk1"/>
                </a:solidFill>
                <a:latin typeface="Courier New"/>
                <a:ea typeface="Courier New"/>
                <a:cs typeface="Courier New"/>
                <a:sym typeface="Courier New"/>
              </a:rPr>
              <a:t>      total </a:t>
            </a:r>
            <a:r>
              <a:rPr b="0" i="0" lang="en" sz="1400" u="none" cap="none" strike="noStrike">
                <a:solidFill>
                  <a:srgbClr val="666666"/>
                </a:solidFill>
                <a:latin typeface="Courier New"/>
                <a:ea typeface="Courier New"/>
                <a:cs typeface="Courier New"/>
                <a:sym typeface="Courier New"/>
              </a:rPr>
              <a:t>+=</a:t>
            </a:r>
            <a:r>
              <a:rPr b="0" i="0" lang="en" sz="1400" u="none" cap="none" strike="noStrike">
                <a:solidFill>
                  <a:schemeClr val="dk1"/>
                </a:solidFill>
                <a:latin typeface="Courier New"/>
                <a:ea typeface="Courier New"/>
                <a:cs typeface="Courier New"/>
                <a:sym typeface="Courier New"/>
              </a:rPr>
              <a:t> x </a:t>
            </a:r>
            <a:r>
              <a:rPr b="0" i="0" lang="en" sz="1400" u="none" cap="none" strike="noStrike">
                <a:solidFill>
                  <a:srgbClr val="666666"/>
                </a:solidFill>
                <a:latin typeface="Courier New"/>
                <a:ea typeface="Courier New"/>
                <a:cs typeface="Courier New"/>
                <a:sym typeface="Courier New"/>
              </a:rPr>
              <a:t>*</a:t>
            </a:r>
            <a:r>
              <a:rPr b="0" i="0" lang="en" sz="1400" u="none" cap="none" strike="noStrike">
                <a:solidFill>
                  <a:schemeClr val="dk1"/>
                </a:solidFill>
                <a:latin typeface="Courier New"/>
                <a:ea typeface="Courier New"/>
                <a:cs typeface="Courier New"/>
                <a:sym typeface="Courier New"/>
              </a:rPr>
              <a:t> y</a:t>
            </a:r>
            <a:endParaRPr sz="1100"/>
          </a:p>
          <a:p>
            <a:pPr indent="0" lvl="0" marL="0" marR="0" rtl="0" algn="l">
              <a:lnSpc>
                <a:spcPct val="8522"/>
              </a:lnSpc>
              <a:spcBef>
                <a:spcPts val="0"/>
              </a:spcBef>
              <a:spcAft>
                <a:spcPts val="0"/>
              </a:spcAft>
              <a:buClr>
                <a:schemeClr val="dk1"/>
              </a:buClr>
              <a:buSzPts val="800"/>
              <a:buFont typeface="Arial"/>
              <a:buNone/>
            </a:pPr>
            <a:r>
              <a:t/>
            </a:r>
            <a:endParaRPr b="0" i="0" sz="1400" u="none" cap="none" strike="noStrike">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1400"/>
              <a:buFont typeface="Quattrocento Sans"/>
              <a:buNone/>
            </a:pPr>
            <a:r>
              <a:t/>
            </a:r>
            <a:endParaRPr b="0" i="0" sz="1400" u="none" cap="none" strike="noStrike">
              <a:solidFill>
                <a:schemeClr val="dk1"/>
              </a:solidFill>
              <a:latin typeface="Courier New"/>
              <a:ea typeface="Courier New"/>
              <a:cs typeface="Courier New"/>
              <a:sym typeface="Courier New"/>
            </a:endParaRPr>
          </a:p>
        </p:txBody>
      </p:sp>
      <p:sp>
        <p:nvSpPr>
          <p:cNvPr id="257" name="Google Shape;257;p46"/>
          <p:cNvSpPr txBox="1"/>
          <p:nvPr/>
        </p:nvSpPr>
        <p:spPr>
          <a:xfrm>
            <a:off x="4754125" y="1975206"/>
            <a:ext cx="3561075" cy="2762272"/>
          </a:xfrm>
          <a:prstGeom prst="rect">
            <a:avLst/>
          </a:prstGeom>
          <a:noFill/>
          <a:ln>
            <a:noFill/>
          </a:ln>
        </p:spPr>
        <p:txBody>
          <a:bodyPr anchorCtr="0" anchor="t" bIns="68575" lIns="68575" spcFirstLastPara="1" rIns="68575" wrap="square" tIns="68575">
            <a:spAutoFit/>
          </a:bodyPr>
          <a:lstStyle/>
          <a:p>
            <a:pPr indent="-254000" lvl="0" marL="342900" marR="0" rtl="0" algn="l">
              <a:lnSpc>
                <a:spcPct val="100000"/>
              </a:lnSpc>
              <a:spcBef>
                <a:spcPts val="0"/>
              </a:spcBef>
              <a:spcAft>
                <a:spcPts val="0"/>
              </a:spcAft>
              <a:buClr>
                <a:schemeClr val="dk1"/>
              </a:buClr>
              <a:buSzPts val="1400"/>
              <a:buFont typeface="Courier New"/>
              <a:buAutoNum type="alphaUcPeriod"/>
            </a:pPr>
            <a:r>
              <a:rPr b="1" i="0" lang="en" sz="1800" u="none" cap="none" strike="noStrike">
                <a:solidFill>
                  <a:schemeClr val="dk1"/>
                </a:solidFill>
                <a:latin typeface="Courier New"/>
                <a:ea typeface="Courier New"/>
                <a:cs typeface="Courier New"/>
                <a:sym typeface="Courier New"/>
              </a:rPr>
              <a:t>30</a:t>
            </a:r>
            <a:endParaRPr b="1" i="0" sz="1800" u="none" cap="none" strike="noStrike">
              <a:solidFill>
                <a:schemeClr val="dk1"/>
              </a:solidFill>
              <a:latin typeface="Courier New"/>
              <a:ea typeface="Courier New"/>
              <a:cs typeface="Courier New"/>
              <a:sym typeface="Courier New"/>
            </a:endParaRPr>
          </a:p>
          <a:p>
            <a:pPr indent="-254000" lvl="0" marL="342900" marR="0" rtl="0" algn="l">
              <a:lnSpc>
                <a:spcPct val="100000"/>
              </a:lnSpc>
              <a:spcBef>
                <a:spcPts val="1500"/>
              </a:spcBef>
              <a:spcAft>
                <a:spcPts val="0"/>
              </a:spcAft>
              <a:buClr>
                <a:schemeClr val="dk1"/>
              </a:buClr>
              <a:buSzPts val="1400"/>
              <a:buFont typeface="Courier New"/>
              <a:buAutoNum type="alphaUcPeriod"/>
            </a:pPr>
            <a:r>
              <a:rPr b="1" i="0" lang="en" sz="1800" u="none" cap="none" strike="noStrike">
                <a:solidFill>
                  <a:schemeClr val="dk1"/>
                </a:solidFill>
                <a:latin typeface="Courier New"/>
                <a:ea typeface="Courier New"/>
                <a:cs typeface="Courier New"/>
                <a:sym typeface="Courier New"/>
              </a:rPr>
              <a:t>54</a:t>
            </a:r>
            <a:endParaRPr b="1" i="0" sz="1800" u="none" cap="none" strike="noStrike">
              <a:solidFill>
                <a:schemeClr val="dk1"/>
              </a:solidFill>
              <a:latin typeface="Courier New"/>
              <a:ea typeface="Courier New"/>
              <a:cs typeface="Courier New"/>
              <a:sym typeface="Courier New"/>
            </a:endParaRPr>
          </a:p>
          <a:p>
            <a:pPr indent="-254000" lvl="0" marL="342900" marR="0" rtl="0" algn="l">
              <a:lnSpc>
                <a:spcPct val="100000"/>
              </a:lnSpc>
              <a:spcBef>
                <a:spcPts val="1500"/>
              </a:spcBef>
              <a:spcAft>
                <a:spcPts val="0"/>
              </a:spcAft>
              <a:buClr>
                <a:schemeClr val="dk1"/>
              </a:buClr>
              <a:buSzPts val="1400"/>
              <a:buFont typeface="Courier New"/>
              <a:buAutoNum type="alphaUcPeriod"/>
            </a:pPr>
            <a:r>
              <a:rPr b="1" i="0" lang="en" sz="1800" u="none" cap="none" strike="noStrike">
                <a:solidFill>
                  <a:schemeClr val="dk1"/>
                </a:solidFill>
                <a:latin typeface="Courier New"/>
                <a:ea typeface="Courier New"/>
                <a:cs typeface="Courier New"/>
                <a:sym typeface="Courier New"/>
              </a:rPr>
              <a:t>24</a:t>
            </a:r>
            <a:endParaRPr b="1" i="0" sz="1800" u="none" cap="none" strike="noStrike">
              <a:solidFill>
                <a:schemeClr val="dk1"/>
              </a:solidFill>
              <a:highlight>
                <a:srgbClr val="FFFF00"/>
              </a:highlight>
              <a:latin typeface="Courier New"/>
              <a:ea typeface="Courier New"/>
              <a:cs typeface="Courier New"/>
              <a:sym typeface="Courier New"/>
            </a:endParaRPr>
          </a:p>
          <a:p>
            <a:pPr indent="-254000" lvl="0" marL="342900" marR="0" rtl="0" algn="l">
              <a:lnSpc>
                <a:spcPct val="100000"/>
              </a:lnSpc>
              <a:spcBef>
                <a:spcPts val="1500"/>
              </a:spcBef>
              <a:spcAft>
                <a:spcPts val="0"/>
              </a:spcAft>
              <a:buClr>
                <a:srgbClr val="00B050"/>
              </a:buClr>
              <a:buSzPts val="1400"/>
              <a:buFont typeface="Courier New"/>
              <a:buAutoNum type="alphaUcPeriod"/>
            </a:pPr>
            <a:r>
              <a:rPr b="1" i="0" lang="en" sz="1800" u="none" cap="none" strike="noStrike">
                <a:solidFill>
                  <a:srgbClr val="00B050"/>
                </a:solidFill>
                <a:latin typeface="Courier New"/>
                <a:ea typeface="Courier New"/>
                <a:cs typeface="Courier New"/>
                <a:sym typeface="Courier New"/>
              </a:rPr>
              <a:t>12</a:t>
            </a:r>
            <a:endParaRPr b="1" i="0" sz="1800" u="none" cap="none" strike="noStrike">
              <a:solidFill>
                <a:srgbClr val="00B050"/>
              </a:solidFill>
              <a:latin typeface="Courier New"/>
              <a:ea typeface="Courier New"/>
              <a:cs typeface="Courier New"/>
              <a:sym typeface="Courier New"/>
            </a:endParaRPr>
          </a:p>
          <a:p>
            <a:pPr indent="-254000" lvl="0" marL="342900" marR="0" rtl="0" algn="l">
              <a:lnSpc>
                <a:spcPct val="100000"/>
              </a:lnSpc>
              <a:spcBef>
                <a:spcPts val="1500"/>
              </a:spcBef>
              <a:spcAft>
                <a:spcPts val="1500"/>
              </a:spcAft>
              <a:buClr>
                <a:schemeClr val="dk1"/>
              </a:buClr>
              <a:buSzPts val="1400"/>
              <a:buFont typeface="Quattrocento Sans"/>
              <a:buAutoNum type="alphaUcPeriod"/>
            </a:pPr>
            <a:r>
              <a:rPr b="1" i="0" lang="en" sz="1800" u="none" cap="none" strike="noStrike">
                <a:solidFill>
                  <a:schemeClr val="dk1"/>
                </a:solidFill>
                <a:latin typeface="Quattrocento Sans"/>
                <a:ea typeface="Quattrocento Sans"/>
                <a:cs typeface="Quattrocento Sans"/>
                <a:sym typeface="Quattrocento Sans"/>
              </a:rPr>
              <a:t>None of the above / an error is thrown</a:t>
            </a:r>
            <a:endParaRPr b="1" i="0" sz="1800" u="none" cap="none" strike="noStrike">
              <a:solidFill>
                <a:schemeClr val="dk1"/>
              </a:solidFill>
              <a:latin typeface="Quattrocento Sans"/>
              <a:ea typeface="Quattrocento Sans"/>
              <a:cs typeface="Quattrocento Sans"/>
              <a:sym typeface="Quattrocento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1" name="Shape 261"/>
        <p:cNvGrpSpPr/>
        <p:nvPr/>
      </p:nvGrpSpPr>
      <p:grpSpPr>
        <a:xfrm>
          <a:off x="0" y="0"/>
          <a:ext cx="0" cy="0"/>
          <a:chOff x="0" y="0"/>
          <a:chExt cx="0" cy="0"/>
        </a:xfrm>
      </p:grpSpPr>
      <p:pic>
        <p:nvPicPr>
          <p:cNvPr descr="poll-type-id" id="262" name="Google Shape;262;p47">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263" name="Google Shape;263;p47">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264" name="Google Shape;264;p47"/>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5B5B5B"/>
                </a:solidFill>
                <a:latin typeface="Roboto"/>
                <a:ea typeface="Roboto"/>
                <a:cs typeface="Roboto"/>
                <a:sym typeface="Roboto"/>
              </a:rPr>
              <a:t>What is printed after running the following code?</a:t>
            </a:r>
            <a:endParaRPr b="1" sz="3600">
              <a:solidFill>
                <a:srgbClr val="5B5B5B"/>
              </a:solidFill>
              <a:latin typeface="Roboto"/>
              <a:ea typeface="Roboto"/>
              <a:cs typeface="Roboto"/>
              <a:sym typeface="Roboto"/>
            </a:endParaRPr>
          </a:p>
        </p:txBody>
      </p:sp>
      <p:sp>
        <p:nvSpPr>
          <p:cNvPr descr="footer-id" id="265" name="Google Shape;265;p47"/>
          <p:cNvSpPr txBox="1"/>
          <p:nvPr/>
        </p:nvSpPr>
        <p:spPr>
          <a:xfrm>
            <a:off x="2590800" y="4381500"/>
            <a:ext cx="62991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5B5B5B"/>
                </a:solidFill>
                <a:latin typeface="Roboto"/>
                <a:ea typeface="Roboto"/>
                <a:cs typeface="Roboto"/>
                <a:sym typeface="Roboto"/>
              </a:rPr>
              <a:t>ⓘ</a:t>
            </a:r>
            <a:r>
              <a:rPr lang="en">
                <a:solidFill>
                  <a:srgbClr val="5B5B5B"/>
                </a:solidFill>
                <a:latin typeface="Roboto"/>
                <a:ea typeface="Roboto"/>
                <a:cs typeface="Roboto"/>
                <a:sym typeface="Roboto"/>
              </a:rPr>
              <a:t> Start presenting to display the poll results on this slide.</a:t>
            </a:r>
            <a:endParaRPr>
              <a:solidFill>
                <a:srgbClr val="5B5B5B"/>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8"/>
          <p:cNvSpPr txBox="1"/>
          <p:nvPr>
            <p:ph type="title"/>
          </p:nvPr>
        </p:nvSpPr>
        <p:spPr>
          <a:xfrm>
            <a:off x="628650" y="545636"/>
            <a:ext cx="7886700" cy="492111"/>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FFFFFF"/>
              </a:buClr>
              <a:buSzPct val="100000"/>
              <a:buFont typeface="Quattrocento Sans"/>
              <a:buNone/>
            </a:pPr>
            <a:r>
              <a:rPr lang="en"/>
              <a:t>Review Practice Problem 2</a:t>
            </a:r>
            <a:endParaRPr/>
          </a:p>
        </p:txBody>
      </p:sp>
      <p:sp>
        <p:nvSpPr>
          <p:cNvPr id="271" name="Google Shape;271;p48"/>
          <p:cNvSpPr txBox="1"/>
          <p:nvPr/>
        </p:nvSpPr>
        <p:spPr>
          <a:xfrm>
            <a:off x="806324" y="1037747"/>
            <a:ext cx="7091797" cy="651954"/>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Noto Sans Symbols"/>
              <a:buNone/>
            </a:pPr>
            <a:r>
              <a:rPr b="1" i="0" lang="en" sz="1800" u="none" cap="none" strike="noStrike">
                <a:solidFill>
                  <a:schemeClr val="accent6"/>
                </a:solidFill>
                <a:latin typeface="Quattrocento Sans"/>
                <a:ea typeface="Quattrocento Sans"/>
                <a:cs typeface="Quattrocento Sans"/>
                <a:sym typeface="Quattrocento Sans"/>
              </a:rPr>
              <a:t>Q2. What is printed after running the following code?</a:t>
            </a:r>
            <a:endParaRPr sz="1100"/>
          </a:p>
        </p:txBody>
      </p:sp>
      <p:sp>
        <p:nvSpPr>
          <p:cNvPr id="272" name="Google Shape;272;p48"/>
          <p:cNvSpPr txBox="1"/>
          <p:nvPr/>
        </p:nvSpPr>
        <p:spPr>
          <a:xfrm>
            <a:off x="735610" y="1649172"/>
            <a:ext cx="3321300" cy="3370800"/>
          </a:xfrm>
          <a:prstGeom prst="rect">
            <a:avLst/>
          </a:prstGeom>
          <a:solidFill>
            <a:srgbClr val="F8F8F8"/>
          </a:solidFill>
          <a:ln>
            <a:noFill/>
          </a:ln>
        </p:spPr>
        <p:txBody>
          <a:bodyPr anchorCtr="0" anchor="t" bIns="68575" lIns="68575" spcFirstLastPara="1" rIns="68575" wrap="square" tIns="68575">
            <a:spAutoFit/>
          </a:bodyPr>
          <a:lstStyle/>
          <a:p>
            <a:pPr indent="0" lvl="0" marL="0" marR="0" rtl="0" algn="l">
              <a:spcBef>
                <a:spcPts val="0"/>
              </a:spcBef>
              <a:spcAft>
                <a:spcPts val="0"/>
              </a:spcAft>
              <a:buClr>
                <a:srgbClr val="008000"/>
              </a:buClr>
              <a:buSzPts val="1400"/>
              <a:buFont typeface="Courier New"/>
              <a:buNone/>
            </a:pPr>
            <a:r>
              <a:rPr b="1" i="0" lang="en" sz="1400" u="none" cap="none" strike="noStrike">
                <a:solidFill>
                  <a:srgbClr val="008000"/>
                </a:solidFill>
                <a:latin typeface="Courier New"/>
                <a:ea typeface="Courier New"/>
                <a:cs typeface="Courier New"/>
                <a:sym typeface="Courier New"/>
              </a:rPr>
              <a:t>def</a:t>
            </a:r>
            <a:r>
              <a:rPr b="0" i="0" lang="en" sz="1400" u="none" cap="none" strike="noStrike">
                <a:solidFill>
                  <a:schemeClr val="dk1"/>
                </a:solidFill>
                <a:latin typeface="Courier New"/>
                <a:ea typeface="Courier New"/>
                <a:cs typeface="Courier New"/>
                <a:sym typeface="Courier New"/>
              </a:rPr>
              <a:t> </a:t>
            </a:r>
            <a:r>
              <a:rPr b="0" i="0" lang="en" sz="1400" u="none" cap="none" strike="noStrike">
                <a:solidFill>
                  <a:srgbClr val="0000FF"/>
                </a:solidFill>
                <a:latin typeface="Courier New"/>
                <a:ea typeface="Courier New"/>
                <a:cs typeface="Courier New"/>
                <a:sym typeface="Courier New"/>
              </a:rPr>
              <a:t>mystery</a:t>
            </a:r>
            <a:r>
              <a:rPr b="0" i="0" lang="en" sz="1400" u="none" cap="none" strike="noStrike">
                <a:solidFill>
                  <a:schemeClr val="dk1"/>
                </a:solidFill>
                <a:latin typeface="Courier New"/>
                <a:ea typeface="Courier New"/>
                <a:cs typeface="Courier New"/>
                <a:sym typeface="Courier New"/>
              </a:rPr>
              <a:t>(string):</a:t>
            </a:r>
            <a:endParaRPr sz="1100"/>
          </a:p>
          <a:p>
            <a:pPr indent="0" lvl="0" marL="0" marR="0" rtl="0" algn="l">
              <a:spcBef>
                <a:spcPts val="0"/>
              </a:spcBef>
              <a:spcAft>
                <a:spcPts val="0"/>
              </a:spcAft>
              <a:buClr>
                <a:schemeClr val="dk1"/>
              </a:buClr>
              <a:buSzPts val="1400"/>
              <a:buFont typeface="Quattrocento Sans"/>
              <a:buNone/>
            </a:pPr>
            <a:r>
              <a:t/>
            </a:r>
            <a:endParaRPr b="0" i="0" sz="1400" u="none" cap="none" strike="noStrike">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1400"/>
              <a:buFont typeface="Courier New"/>
              <a:buNone/>
            </a:pPr>
            <a:r>
              <a:rPr b="0" i="0" lang="en" sz="1400" u="none" cap="none" strike="noStrike">
                <a:solidFill>
                  <a:schemeClr val="dk1"/>
                </a:solidFill>
                <a:latin typeface="Courier New"/>
                <a:ea typeface="Courier New"/>
                <a:cs typeface="Courier New"/>
                <a:sym typeface="Courier New"/>
              </a:rPr>
              <a:t>	out </a:t>
            </a:r>
            <a:r>
              <a:rPr b="0" i="0" lang="en" sz="1400" u="none" cap="none" strike="noStrike">
                <a:solidFill>
                  <a:srgbClr val="666666"/>
                </a:solidFill>
                <a:latin typeface="Courier New"/>
                <a:ea typeface="Courier New"/>
                <a:cs typeface="Courier New"/>
                <a:sym typeface="Courier New"/>
              </a:rPr>
              <a:t>=</a:t>
            </a:r>
            <a:r>
              <a:rPr b="0" i="0" lang="en" sz="1400" u="none" cap="none" strike="noStrike">
                <a:solidFill>
                  <a:schemeClr val="dk1"/>
                </a:solidFill>
                <a:latin typeface="Courier New"/>
                <a:ea typeface="Courier New"/>
                <a:cs typeface="Courier New"/>
                <a:sym typeface="Courier New"/>
              </a:rPr>
              <a:t> </a:t>
            </a:r>
            <a:r>
              <a:rPr b="0" i="0" lang="en" sz="1400" u="none" cap="none" strike="noStrike">
                <a:solidFill>
                  <a:srgbClr val="BA2121"/>
                </a:solidFill>
                <a:latin typeface="Courier New"/>
                <a:ea typeface="Courier New"/>
                <a:cs typeface="Courier New"/>
                <a:sym typeface="Courier New"/>
              </a:rPr>
              <a:t>""</a:t>
            </a:r>
            <a:endParaRPr b="0" i="0" sz="1400" u="none" cap="none" strike="noStrike">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1400"/>
              <a:buFont typeface="Quattrocento Sans"/>
              <a:buNone/>
            </a:pPr>
            <a:r>
              <a:t/>
            </a:r>
            <a:endParaRPr b="0" i="0" sz="1400" u="none" cap="none" strike="noStrike">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1400"/>
              <a:buFont typeface="Courier New"/>
              <a:buNone/>
            </a:pPr>
            <a:r>
              <a:rPr b="0" i="0" lang="en" sz="1400" u="none" cap="none" strike="noStrike">
                <a:solidFill>
                  <a:schemeClr val="dk1"/>
                </a:solidFill>
                <a:latin typeface="Courier New"/>
                <a:ea typeface="Courier New"/>
                <a:cs typeface="Courier New"/>
                <a:sym typeface="Courier New"/>
              </a:rPr>
              <a:t>	</a:t>
            </a:r>
            <a:r>
              <a:rPr b="1" i="0" lang="en" sz="1400" u="none" cap="none" strike="noStrike">
                <a:solidFill>
                  <a:srgbClr val="008000"/>
                </a:solidFill>
                <a:latin typeface="Courier New"/>
                <a:ea typeface="Courier New"/>
                <a:cs typeface="Courier New"/>
                <a:sym typeface="Courier New"/>
              </a:rPr>
              <a:t>for</a:t>
            </a:r>
            <a:r>
              <a:rPr b="0" i="0" lang="en" sz="1400" u="none" cap="none" strike="noStrike">
                <a:solidFill>
                  <a:schemeClr val="dk1"/>
                </a:solidFill>
                <a:latin typeface="Courier New"/>
                <a:ea typeface="Courier New"/>
                <a:cs typeface="Courier New"/>
                <a:sym typeface="Courier New"/>
              </a:rPr>
              <a:t> char </a:t>
            </a:r>
            <a:r>
              <a:rPr b="1" i="0" lang="en" sz="1400" u="none" cap="none" strike="noStrike">
                <a:solidFill>
                  <a:srgbClr val="38761D"/>
                </a:solidFill>
                <a:latin typeface="Courier New"/>
                <a:ea typeface="Courier New"/>
                <a:cs typeface="Courier New"/>
                <a:sym typeface="Courier New"/>
              </a:rPr>
              <a:t>in</a:t>
            </a:r>
            <a:r>
              <a:rPr b="0" i="0" lang="en" sz="1400" u="none" cap="none" strike="noStrike">
                <a:solidFill>
                  <a:schemeClr val="dk1"/>
                </a:solidFill>
                <a:latin typeface="Courier New"/>
                <a:ea typeface="Courier New"/>
                <a:cs typeface="Courier New"/>
                <a:sym typeface="Courier New"/>
              </a:rPr>
              <a:t> string:</a:t>
            </a:r>
            <a:endParaRPr sz="1100"/>
          </a:p>
          <a:p>
            <a:pPr indent="0" lvl="0" marL="0" marR="0" rtl="0" algn="l">
              <a:spcBef>
                <a:spcPts val="0"/>
              </a:spcBef>
              <a:spcAft>
                <a:spcPts val="0"/>
              </a:spcAft>
              <a:buClr>
                <a:schemeClr val="dk1"/>
              </a:buClr>
              <a:buSzPts val="1400"/>
              <a:buFont typeface="Quattrocento Sans"/>
              <a:buNone/>
            </a:pPr>
            <a:r>
              <a:t/>
            </a:r>
            <a:endParaRPr b="0" i="0" sz="1400" u="none" cap="none" strike="noStrike">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1400"/>
              <a:buFont typeface="Courier New"/>
              <a:buNone/>
            </a:pPr>
            <a:r>
              <a:rPr b="0" i="0" lang="en" sz="1400" u="none" cap="none" strike="noStrike">
                <a:solidFill>
                  <a:schemeClr val="dk1"/>
                </a:solidFill>
                <a:latin typeface="Courier New"/>
                <a:ea typeface="Courier New"/>
                <a:cs typeface="Courier New"/>
                <a:sym typeface="Courier New"/>
              </a:rPr>
              <a:t>		</a:t>
            </a:r>
            <a:r>
              <a:rPr b="1" i="0" lang="en" sz="1400" u="none" cap="none" strike="noStrike">
                <a:solidFill>
                  <a:srgbClr val="008000"/>
                </a:solidFill>
                <a:latin typeface="Courier New"/>
                <a:ea typeface="Courier New"/>
                <a:cs typeface="Courier New"/>
                <a:sym typeface="Courier New"/>
              </a:rPr>
              <a:t>if</a:t>
            </a:r>
            <a:r>
              <a:rPr b="0" i="0" lang="en" sz="1400" u="none" cap="none" strike="noStrike">
                <a:solidFill>
                  <a:schemeClr val="dk1"/>
                </a:solidFill>
                <a:latin typeface="Courier New"/>
                <a:ea typeface="Courier New"/>
                <a:cs typeface="Courier New"/>
                <a:sym typeface="Courier New"/>
              </a:rPr>
              <a:t> char </a:t>
            </a:r>
            <a:r>
              <a:rPr b="0" i="0" lang="en" sz="1400" u="none" cap="none" strike="noStrike">
                <a:solidFill>
                  <a:srgbClr val="666666"/>
                </a:solidFill>
                <a:latin typeface="Courier New"/>
                <a:ea typeface="Courier New"/>
                <a:cs typeface="Courier New"/>
                <a:sym typeface="Courier New"/>
              </a:rPr>
              <a:t>==</a:t>
            </a:r>
            <a:r>
              <a:rPr b="0" i="0" lang="en" sz="1400" u="none" cap="none" strike="noStrike">
                <a:solidFill>
                  <a:schemeClr val="dk1"/>
                </a:solidFill>
                <a:latin typeface="Courier New"/>
                <a:ea typeface="Courier New"/>
                <a:cs typeface="Courier New"/>
                <a:sym typeface="Courier New"/>
              </a:rPr>
              <a:t> </a:t>
            </a:r>
            <a:r>
              <a:rPr b="0" i="0" lang="en" sz="1400" u="none" cap="none" strike="noStrike">
                <a:solidFill>
                  <a:srgbClr val="BA2121"/>
                </a:solidFill>
                <a:latin typeface="Courier New"/>
                <a:ea typeface="Courier New"/>
                <a:cs typeface="Courier New"/>
                <a:sym typeface="Courier New"/>
              </a:rPr>
              <a:t>"i"</a:t>
            </a:r>
            <a:r>
              <a:rPr b="0" i="0" lang="en" sz="1400" u="none" cap="none" strike="noStrike">
                <a:solidFill>
                  <a:schemeClr val="dk1"/>
                </a:solidFill>
                <a:latin typeface="Courier New"/>
                <a:ea typeface="Courier New"/>
                <a:cs typeface="Courier New"/>
                <a:sym typeface="Courier New"/>
              </a:rPr>
              <a:t>:</a:t>
            </a:r>
            <a:endParaRPr sz="1100"/>
          </a:p>
          <a:p>
            <a:pPr indent="0" lvl="0" marL="0" marR="0" rtl="0" algn="l">
              <a:spcBef>
                <a:spcPts val="0"/>
              </a:spcBef>
              <a:spcAft>
                <a:spcPts val="0"/>
              </a:spcAft>
              <a:buClr>
                <a:schemeClr val="dk1"/>
              </a:buClr>
              <a:buSzPts val="1400"/>
              <a:buFont typeface="Courier New"/>
              <a:buNone/>
            </a:pPr>
            <a:r>
              <a:rPr b="0" i="0" lang="en" sz="1400" u="none" cap="none" strike="noStrike">
                <a:solidFill>
                  <a:schemeClr val="dk1"/>
                </a:solidFill>
                <a:latin typeface="Courier New"/>
                <a:ea typeface="Courier New"/>
                <a:cs typeface="Courier New"/>
                <a:sym typeface="Courier New"/>
              </a:rPr>
              <a:t>			</a:t>
            </a:r>
            <a:r>
              <a:rPr b="1" i="0" lang="en" sz="1400" u="none" cap="none" strike="noStrike">
                <a:solidFill>
                  <a:srgbClr val="008000"/>
                </a:solidFill>
                <a:latin typeface="Courier New"/>
                <a:ea typeface="Courier New"/>
                <a:cs typeface="Courier New"/>
                <a:sym typeface="Courier New"/>
              </a:rPr>
              <a:t>break</a:t>
            </a:r>
            <a:endParaRPr b="0" i="0" sz="1400" u="none" cap="none" strike="noStrike">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1400"/>
              <a:buFont typeface="Courier New"/>
              <a:buNone/>
            </a:pPr>
            <a:r>
              <a:rPr b="0" i="0" lang="en" sz="1400" u="none" cap="none" strike="noStrike">
                <a:solidFill>
                  <a:schemeClr val="dk1"/>
                </a:solidFill>
                <a:latin typeface="Courier New"/>
                <a:ea typeface="Courier New"/>
                <a:cs typeface="Courier New"/>
                <a:sym typeface="Courier New"/>
              </a:rPr>
              <a:t>		</a:t>
            </a:r>
            <a:r>
              <a:rPr b="1" i="0" lang="en" sz="1400" u="none" cap="none" strike="noStrike">
                <a:solidFill>
                  <a:srgbClr val="008000"/>
                </a:solidFill>
                <a:latin typeface="Courier New"/>
                <a:ea typeface="Courier New"/>
                <a:cs typeface="Courier New"/>
                <a:sym typeface="Courier New"/>
              </a:rPr>
              <a:t>if</a:t>
            </a:r>
            <a:r>
              <a:rPr b="0" i="0" lang="en" sz="1400" u="none" cap="none" strike="noStrike">
                <a:solidFill>
                  <a:schemeClr val="dk1"/>
                </a:solidFill>
                <a:latin typeface="Courier New"/>
                <a:ea typeface="Courier New"/>
                <a:cs typeface="Courier New"/>
                <a:sym typeface="Courier New"/>
              </a:rPr>
              <a:t> char </a:t>
            </a:r>
            <a:r>
              <a:rPr b="0" i="0" lang="en" sz="1400" u="none" cap="none" strike="noStrike">
                <a:solidFill>
                  <a:srgbClr val="666666"/>
                </a:solidFill>
                <a:latin typeface="Courier New"/>
                <a:ea typeface="Courier New"/>
                <a:cs typeface="Courier New"/>
                <a:sym typeface="Courier New"/>
              </a:rPr>
              <a:t>==</a:t>
            </a:r>
            <a:r>
              <a:rPr b="0" i="0" lang="en" sz="1400" u="none" cap="none" strike="noStrike">
                <a:solidFill>
                  <a:schemeClr val="dk1"/>
                </a:solidFill>
                <a:latin typeface="Courier New"/>
                <a:ea typeface="Courier New"/>
                <a:cs typeface="Courier New"/>
                <a:sym typeface="Courier New"/>
              </a:rPr>
              <a:t> </a:t>
            </a:r>
            <a:r>
              <a:rPr b="0" i="0" lang="en" sz="1400" u="none" cap="none" strike="noStrike">
                <a:solidFill>
                  <a:srgbClr val="BA2121"/>
                </a:solidFill>
                <a:latin typeface="Courier New"/>
                <a:ea typeface="Courier New"/>
                <a:cs typeface="Courier New"/>
                <a:sym typeface="Courier New"/>
              </a:rPr>
              <a:t>"a"</a:t>
            </a:r>
            <a:r>
              <a:rPr b="0" i="0" lang="en" sz="1400" u="none" cap="none" strike="noStrike">
                <a:solidFill>
                  <a:schemeClr val="dk1"/>
                </a:solidFill>
                <a:latin typeface="Courier New"/>
                <a:ea typeface="Courier New"/>
                <a:cs typeface="Courier New"/>
                <a:sym typeface="Courier New"/>
              </a:rPr>
              <a:t>:</a:t>
            </a:r>
            <a:endParaRPr sz="1100"/>
          </a:p>
          <a:p>
            <a:pPr indent="0" lvl="0" marL="0" marR="0" rtl="0" algn="l">
              <a:spcBef>
                <a:spcPts val="0"/>
              </a:spcBef>
              <a:spcAft>
                <a:spcPts val="0"/>
              </a:spcAft>
              <a:buClr>
                <a:schemeClr val="dk1"/>
              </a:buClr>
              <a:buSzPts val="1400"/>
              <a:buFont typeface="Courier New"/>
              <a:buNone/>
            </a:pPr>
            <a:r>
              <a:rPr b="0" i="0" lang="en" sz="1400" u="none" cap="none" strike="noStrike">
                <a:solidFill>
                  <a:schemeClr val="dk1"/>
                </a:solidFill>
                <a:latin typeface="Courier New"/>
                <a:ea typeface="Courier New"/>
                <a:cs typeface="Courier New"/>
                <a:sym typeface="Courier New"/>
              </a:rPr>
              <a:t>			</a:t>
            </a:r>
            <a:r>
              <a:rPr b="1" lang="en">
                <a:solidFill>
                  <a:srgbClr val="008000"/>
                </a:solidFill>
                <a:latin typeface="Courier New"/>
                <a:ea typeface="Courier New"/>
                <a:cs typeface="Courier New"/>
                <a:sym typeface="Courier New"/>
              </a:rPr>
              <a:t>continue</a:t>
            </a:r>
            <a:endParaRPr sz="1100">
              <a:solidFill>
                <a:srgbClr val="38761D"/>
              </a:solidFill>
            </a:endParaRPr>
          </a:p>
          <a:p>
            <a:pPr indent="0" lvl="0" marL="0" marR="0" rtl="0" algn="l">
              <a:spcBef>
                <a:spcPts val="0"/>
              </a:spcBef>
              <a:spcAft>
                <a:spcPts val="0"/>
              </a:spcAft>
              <a:buClr>
                <a:schemeClr val="dk1"/>
              </a:buClr>
              <a:buSzPts val="1400"/>
              <a:buFont typeface="Courier New"/>
              <a:buNone/>
            </a:pPr>
            <a:r>
              <a:rPr b="0" i="0" lang="en" sz="1400" u="none" cap="none" strike="noStrike">
                <a:solidFill>
                  <a:schemeClr val="dk1"/>
                </a:solidFill>
                <a:latin typeface="Courier New"/>
                <a:ea typeface="Courier New"/>
                <a:cs typeface="Courier New"/>
                <a:sym typeface="Courier New"/>
              </a:rPr>
              <a:t>		out </a:t>
            </a:r>
            <a:r>
              <a:rPr b="0" i="0" lang="en" sz="1400" u="none" cap="none" strike="noStrike">
                <a:solidFill>
                  <a:srgbClr val="666666"/>
                </a:solidFill>
                <a:latin typeface="Courier New"/>
                <a:ea typeface="Courier New"/>
                <a:cs typeface="Courier New"/>
                <a:sym typeface="Courier New"/>
              </a:rPr>
              <a:t>+=</a:t>
            </a:r>
            <a:r>
              <a:rPr b="0" i="0" lang="en" sz="1400" u="none" cap="none" strike="noStrike">
                <a:solidFill>
                  <a:schemeClr val="dk1"/>
                </a:solidFill>
                <a:latin typeface="Courier New"/>
                <a:ea typeface="Courier New"/>
                <a:cs typeface="Courier New"/>
                <a:sym typeface="Courier New"/>
              </a:rPr>
              <a:t> char</a:t>
            </a:r>
            <a:endParaRPr sz="1100"/>
          </a:p>
          <a:p>
            <a:pPr indent="0" lvl="0" marL="0" marR="0" rtl="0" algn="l">
              <a:spcBef>
                <a:spcPts val="0"/>
              </a:spcBef>
              <a:spcAft>
                <a:spcPts val="0"/>
              </a:spcAft>
              <a:buClr>
                <a:schemeClr val="dk1"/>
              </a:buClr>
              <a:buSzPts val="1400"/>
              <a:buFont typeface="Quattrocento Sans"/>
              <a:buNone/>
            </a:pPr>
            <a:r>
              <a:t/>
            </a:r>
            <a:endParaRPr b="0" i="0" sz="1400" u="none" cap="none" strike="noStrike">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1400"/>
              <a:buFont typeface="Courier New"/>
              <a:buNone/>
            </a:pPr>
            <a:r>
              <a:rPr b="0" i="0" lang="en" sz="1400" u="none" cap="none" strike="noStrike">
                <a:solidFill>
                  <a:schemeClr val="dk1"/>
                </a:solidFill>
                <a:latin typeface="Courier New"/>
                <a:ea typeface="Courier New"/>
                <a:cs typeface="Courier New"/>
                <a:sym typeface="Courier New"/>
              </a:rPr>
              <a:t>	</a:t>
            </a:r>
            <a:r>
              <a:rPr b="1" i="0" lang="en" sz="1400" u="none" cap="none" strike="noStrike">
                <a:solidFill>
                  <a:srgbClr val="008000"/>
                </a:solidFill>
                <a:latin typeface="Courier New"/>
                <a:ea typeface="Courier New"/>
                <a:cs typeface="Courier New"/>
                <a:sym typeface="Courier New"/>
              </a:rPr>
              <a:t>return</a:t>
            </a:r>
            <a:r>
              <a:rPr b="0" i="0" lang="en" sz="1400" u="none" cap="none" strike="noStrike">
                <a:solidFill>
                  <a:schemeClr val="dk1"/>
                </a:solidFill>
                <a:latin typeface="Courier New"/>
                <a:ea typeface="Courier New"/>
                <a:cs typeface="Courier New"/>
                <a:sym typeface="Courier New"/>
              </a:rPr>
              <a:t> out</a:t>
            </a:r>
            <a:endParaRPr sz="1100"/>
          </a:p>
          <a:p>
            <a:pPr indent="0" lvl="0" marL="0" marR="0" rtl="0" algn="l">
              <a:spcBef>
                <a:spcPts val="0"/>
              </a:spcBef>
              <a:spcAft>
                <a:spcPts val="0"/>
              </a:spcAft>
              <a:buClr>
                <a:schemeClr val="dk1"/>
              </a:buClr>
              <a:buSzPts val="1400"/>
              <a:buFont typeface="Quattrocento Sans"/>
              <a:buNone/>
            </a:pPr>
            <a:r>
              <a:t/>
            </a:r>
            <a:endParaRPr b="0" i="0" sz="1400" u="none" cap="none" strike="noStrike">
              <a:solidFill>
                <a:schemeClr val="dk1"/>
              </a:solidFill>
              <a:latin typeface="Courier New"/>
              <a:ea typeface="Courier New"/>
              <a:cs typeface="Courier New"/>
              <a:sym typeface="Courier New"/>
            </a:endParaRPr>
          </a:p>
          <a:p>
            <a:pPr indent="0" lvl="0" marL="0" marR="0" rtl="0" algn="l">
              <a:spcBef>
                <a:spcPts val="0"/>
              </a:spcBef>
              <a:spcAft>
                <a:spcPts val="0"/>
              </a:spcAft>
              <a:buClr>
                <a:srgbClr val="008000"/>
              </a:buClr>
              <a:buSzPts val="1400"/>
              <a:buFont typeface="Courier New"/>
              <a:buNone/>
            </a:pPr>
            <a:r>
              <a:rPr b="1" i="0" lang="en" sz="1400" u="none" cap="none" strike="noStrike">
                <a:solidFill>
                  <a:srgbClr val="008000"/>
                </a:solidFill>
                <a:latin typeface="Courier New"/>
                <a:ea typeface="Courier New"/>
                <a:cs typeface="Courier New"/>
                <a:sym typeface="Courier New"/>
              </a:rPr>
              <a:t>print</a:t>
            </a:r>
            <a:r>
              <a:rPr b="0" i="0" lang="en" sz="1400" u="none" cap="none" strike="noStrike">
                <a:solidFill>
                  <a:schemeClr val="dk1"/>
                </a:solidFill>
                <a:latin typeface="Courier New"/>
                <a:ea typeface="Courier New"/>
                <a:cs typeface="Courier New"/>
                <a:sym typeface="Courier New"/>
              </a:rPr>
              <a:t>(mystery(</a:t>
            </a:r>
            <a:r>
              <a:rPr b="0" i="0" lang="en" sz="1400" u="none" cap="none" strike="noStrike">
                <a:solidFill>
                  <a:srgbClr val="BA2121"/>
                </a:solidFill>
                <a:latin typeface="Courier New"/>
                <a:ea typeface="Courier New"/>
                <a:cs typeface="Courier New"/>
                <a:sym typeface="Courier New"/>
              </a:rPr>
              <a:t>"walking"</a:t>
            </a:r>
            <a:r>
              <a:rPr b="0" i="0" lang="en" sz="1400" u="none" cap="none" strike="noStrike">
                <a:solidFill>
                  <a:schemeClr val="dk1"/>
                </a:solidFill>
                <a:latin typeface="Courier New"/>
                <a:ea typeface="Courier New"/>
                <a:cs typeface="Courier New"/>
                <a:sym typeface="Courier New"/>
              </a:rPr>
              <a:t>))</a:t>
            </a:r>
            <a:endParaRPr b="0" i="0" sz="1400" u="none" cap="none" strike="noStrike">
              <a:solidFill>
                <a:schemeClr val="dk1"/>
              </a:solidFill>
              <a:latin typeface="Courier New"/>
              <a:ea typeface="Courier New"/>
              <a:cs typeface="Courier New"/>
              <a:sym typeface="Courier New"/>
            </a:endParaRPr>
          </a:p>
        </p:txBody>
      </p:sp>
      <p:sp>
        <p:nvSpPr>
          <p:cNvPr id="273" name="Google Shape;273;p48"/>
          <p:cNvSpPr txBox="1"/>
          <p:nvPr/>
        </p:nvSpPr>
        <p:spPr>
          <a:xfrm>
            <a:off x="4754125" y="1975206"/>
            <a:ext cx="3561075" cy="2762272"/>
          </a:xfrm>
          <a:prstGeom prst="rect">
            <a:avLst/>
          </a:prstGeom>
          <a:noFill/>
          <a:ln>
            <a:noFill/>
          </a:ln>
        </p:spPr>
        <p:txBody>
          <a:bodyPr anchorCtr="0" anchor="t" bIns="68575" lIns="68575" spcFirstLastPara="1" rIns="68575" wrap="square" tIns="68575">
            <a:spAutoFit/>
          </a:bodyPr>
          <a:lstStyle/>
          <a:p>
            <a:pPr indent="-254000" lvl="0" marL="342900" marR="0" rtl="0" algn="l">
              <a:spcBef>
                <a:spcPts val="0"/>
              </a:spcBef>
              <a:spcAft>
                <a:spcPts val="0"/>
              </a:spcAft>
              <a:buClr>
                <a:schemeClr val="dk1"/>
              </a:buClr>
              <a:buSzPts val="1400"/>
              <a:buFont typeface="Courier New"/>
              <a:buAutoNum type="alphaUcPeriod"/>
            </a:pPr>
            <a:r>
              <a:rPr b="1" i="0" lang="en" sz="1800" u="none" cap="none" strike="noStrike">
                <a:solidFill>
                  <a:schemeClr val="dk1"/>
                </a:solidFill>
                <a:latin typeface="Courier New"/>
                <a:ea typeface="Courier New"/>
                <a:cs typeface="Courier New"/>
                <a:sym typeface="Courier New"/>
              </a:rPr>
              <a:t>walking</a:t>
            </a:r>
            <a:endParaRPr sz="1100"/>
          </a:p>
          <a:p>
            <a:pPr indent="-254000" lvl="0" marL="342900" marR="0" rtl="0" algn="l">
              <a:spcBef>
                <a:spcPts val="1500"/>
              </a:spcBef>
              <a:spcAft>
                <a:spcPts val="0"/>
              </a:spcAft>
              <a:buClr>
                <a:schemeClr val="dk1"/>
              </a:buClr>
              <a:buSzPts val="1400"/>
              <a:buFont typeface="Courier New"/>
              <a:buAutoNum type="alphaUcPeriod"/>
            </a:pPr>
            <a:r>
              <a:rPr b="1" i="0" lang="en" sz="1800" u="none" cap="none" strike="noStrike">
                <a:solidFill>
                  <a:schemeClr val="dk1"/>
                </a:solidFill>
                <a:latin typeface="Courier New"/>
                <a:ea typeface="Courier New"/>
                <a:cs typeface="Courier New"/>
                <a:sym typeface="Courier New"/>
              </a:rPr>
              <a:t>wlking</a:t>
            </a:r>
            <a:endParaRPr b="1" i="0" sz="1800" u="none" cap="none" strike="noStrike">
              <a:solidFill>
                <a:schemeClr val="dk1"/>
              </a:solidFill>
              <a:latin typeface="Courier New"/>
              <a:ea typeface="Courier New"/>
              <a:cs typeface="Courier New"/>
              <a:sym typeface="Courier New"/>
            </a:endParaRPr>
          </a:p>
          <a:p>
            <a:pPr indent="-254000" lvl="0" marL="342900" marR="0" rtl="0" algn="l">
              <a:spcBef>
                <a:spcPts val="1500"/>
              </a:spcBef>
              <a:spcAft>
                <a:spcPts val="0"/>
              </a:spcAft>
              <a:buClr>
                <a:srgbClr val="00B050"/>
              </a:buClr>
              <a:buSzPts val="1400"/>
              <a:buFont typeface="Courier New"/>
              <a:buAutoNum type="alphaUcPeriod"/>
            </a:pPr>
            <a:r>
              <a:rPr b="1" i="0" lang="en" sz="1800" u="none" cap="none" strike="noStrike">
                <a:solidFill>
                  <a:srgbClr val="00B050"/>
                </a:solidFill>
                <a:latin typeface="Courier New"/>
                <a:ea typeface="Courier New"/>
                <a:cs typeface="Courier New"/>
                <a:sym typeface="Courier New"/>
              </a:rPr>
              <a:t>wlk</a:t>
            </a:r>
            <a:endParaRPr b="1" i="0" sz="1800" u="none" cap="none" strike="noStrike">
              <a:solidFill>
                <a:srgbClr val="00B050"/>
              </a:solidFill>
              <a:latin typeface="Courier New"/>
              <a:ea typeface="Courier New"/>
              <a:cs typeface="Courier New"/>
              <a:sym typeface="Courier New"/>
            </a:endParaRPr>
          </a:p>
          <a:p>
            <a:pPr indent="-254000" lvl="0" marL="342900" marR="0" rtl="0" algn="l">
              <a:spcBef>
                <a:spcPts val="1500"/>
              </a:spcBef>
              <a:spcAft>
                <a:spcPts val="0"/>
              </a:spcAft>
              <a:buClr>
                <a:schemeClr val="dk1"/>
              </a:buClr>
              <a:buSzPts val="1400"/>
              <a:buFont typeface="Courier New"/>
              <a:buAutoNum type="alphaUcPeriod"/>
            </a:pPr>
            <a:r>
              <a:rPr b="1" i="0" lang="en" sz="1800" u="none" cap="none" strike="noStrike">
                <a:solidFill>
                  <a:schemeClr val="dk1"/>
                </a:solidFill>
                <a:latin typeface="Courier New"/>
                <a:ea typeface="Courier New"/>
                <a:cs typeface="Courier New"/>
                <a:sym typeface="Courier New"/>
              </a:rPr>
              <a:t>wlkng</a:t>
            </a:r>
            <a:endParaRPr b="1" i="0" sz="1800" u="none" cap="none" strike="noStrike">
              <a:solidFill>
                <a:schemeClr val="dk1"/>
              </a:solidFill>
              <a:latin typeface="Courier New"/>
              <a:ea typeface="Courier New"/>
              <a:cs typeface="Courier New"/>
              <a:sym typeface="Courier New"/>
            </a:endParaRPr>
          </a:p>
          <a:p>
            <a:pPr indent="-254000" lvl="0" marL="342900" marR="0" rtl="0" algn="l">
              <a:spcBef>
                <a:spcPts val="1500"/>
              </a:spcBef>
              <a:spcAft>
                <a:spcPts val="1500"/>
              </a:spcAft>
              <a:buClr>
                <a:schemeClr val="dk1"/>
              </a:buClr>
              <a:buSzPts val="1400"/>
              <a:buFont typeface="Quattrocento Sans"/>
              <a:buAutoNum type="alphaUcPeriod"/>
            </a:pPr>
            <a:r>
              <a:rPr b="1" i="0" lang="en" sz="1800" u="none" cap="none" strike="noStrike">
                <a:solidFill>
                  <a:schemeClr val="dk1"/>
                </a:solidFill>
                <a:latin typeface="Quattrocento Sans"/>
                <a:ea typeface="Quattrocento Sans"/>
                <a:cs typeface="Quattrocento Sans"/>
                <a:sym typeface="Quattrocento Sans"/>
              </a:rPr>
              <a:t>None of the above or an error is thrown</a:t>
            </a:r>
            <a:endParaRPr sz="11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9"/>
          <p:cNvSpPr txBox="1"/>
          <p:nvPr>
            <p:ph type="title"/>
          </p:nvPr>
        </p:nvSpPr>
        <p:spPr>
          <a:xfrm>
            <a:off x="628650" y="545636"/>
            <a:ext cx="7886700" cy="492111"/>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FFFFFF"/>
              </a:buClr>
              <a:buSzPct val="100000"/>
              <a:buFont typeface="Quattrocento Sans"/>
              <a:buNone/>
            </a:pPr>
            <a:r>
              <a:rPr lang="en" sz="3300"/>
              <a:t>Coding Question 1</a:t>
            </a:r>
            <a:endParaRPr/>
          </a:p>
        </p:txBody>
      </p:sp>
      <p:sp>
        <p:nvSpPr>
          <p:cNvPr id="279" name="Google Shape;279;p49"/>
          <p:cNvSpPr txBox="1"/>
          <p:nvPr>
            <p:ph idx="1" type="body"/>
          </p:nvPr>
        </p:nvSpPr>
        <p:spPr>
          <a:xfrm>
            <a:off x="628650" y="1066028"/>
            <a:ext cx="7886700" cy="669307"/>
          </a:xfrm>
          <a:prstGeom prst="rect">
            <a:avLst/>
          </a:prstGeom>
          <a:noFill/>
          <a:ln>
            <a:noFill/>
          </a:ln>
        </p:spPr>
        <p:txBody>
          <a:bodyPr anchorCtr="0" anchor="t" bIns="34275" lIns="68575" spcFirstLastPara="1" rIns="68575" wrap="square" tIns="34275">
            <a:normAutofit fontScale="25000" lnSpcReduction="20000"/>
          </a:bodyPr>
          <a:lstStyle/>
          <a:p>
            <a:pPr indent="-165100" lvl="0" marL="177800" rtl="0" algn="l">
              <a:lnSpc>
                <a:spcPct val="90000"/>
              </a:lnSpc>
              <a:spcBef>
                <a:spcPts val="0"/>
              </a:spcBef>
              <a:spcAft>
                <a:spcPts val="0"/>
              </a:spcAft>
              <a:buSzPct val="100000"/>
              <a:buChar char="▪"/>
            </a:pPr>
            <a:r>
              <a:rPr b="1" lang="en" sz="7200"/>
              <a:t>Problem statement</a:t>
            </a:r>
            <a:endParaRPr sz="7200"/>
          </a:p>
          <a:p>
            <a:pPr indent="-190500" lvl="1" marL="520700" rtl="0" algn="l">
              <a:lnSpc>
                <a:spcPct val="90000"/>
              </a:lnSpc>
              <a:spcBef>
                <a:spcPts val="0"/>
              </a:spcBef>
              <a:spcAft>
                <a:spcPts val="0"/>
              </a:spcAft>
              <a:buSzPct val="100000"/>
              <a:buChar char="▪"/>
            </a:pPr>
            <a:r>
              <a:rPr lang="en" sz="7200"/>
              <a:t>Complete functio</a:t>
            </a:r>
            <a:r>
              <a:rPr lang="en" sz="7200">
                <a:solidFill>
                  <a:srgbClr val="FFFFFF"/>
                </a:solidFill>
              </a:rPr>
              <a:t>n </a:t>
            </a:r>
            <a:r>
              <a:rPr lang="en" sz="7200">
                <a:solidFill>
                  <a:srgbClr val="FFFFFF"/>
                </a:solidFill>
                <a:latin typeface="Courier New"/>
                <a:ea typeface="Courier New"/>
                <a:cs typeface="Courier New"/>
                <a:sym typeface="Courier New"/>
              </a:rPr>
              <a:t>alternate_letters</a:t>
            </a:r>
            <a:r>
              <a:rPr lang="en" sz="7200">
                <a:solidFill>
                  <a:srgbClr val="FFFFFF"/>
                </a:solidFill>
              </a:rPr>
              <a:t> ac</a:t>
            </a:r>
            <a:r>
              <a:rPr lang="en" sz="7200"/>
              <a:t>cording to its docstring</a:t>
            </a:r>
            <a:endParaRPr sz="7200">
              <a:solidFill>
                <a:srgbClr val="F8F8F8"/>
              </a:solidFill>
            </a:endParaRPr>
          </a:p>
          <a:p>
            <a:pPr indent="0" lvl="0" marL="0" rtl="0" algn="l">
              <a:lnSpc>
                <a:spcPct val="90000"/>
              </a:lnSpc>
              <a:spcBef>
                <a:spcPts val="0"/>
              </a:spcBef>
              <a:spcAft>
                <a:spcPts val="0"/>
              </a:spcAft>
              <a:buSzPct val="29166"/>
              <a:buNone/>
            </a:pPr>
            <a:r>
              <a:rPr b="1" lang="en" sz="7200">
                <a:solidFill>
                  <a:srgbClr val="F8F8F8"/>
                </a:solidFill>
              </a:rPr>
              <a:t>	</a:t>
            </a:r>
            <a:endParaRPr sz="7200"/>
          </a:p>
          <a:p>
            <a:pPr indent="0" lvl="0" marL="0" rtl="0" algn="l">
              <a:lnSpc>
                <a:spcPct val="90000"/>
              </a:lnSpc>
              <a:spcBef>
                <a:spcPts val="900"/>
              </a:spcBef>
              <a:spcAft>
                <a:spcPts val="0"/>
              </a:spcAft>
              <a:buSzPct val="100000"/>
              <a:buNone/>
            </a:pPr>
            <a:r>
              <a:t/>
            </a:r>
            <a:endParaRPr b="1"/>
          </a:p>
          <a:p>
            <a:pPr indent="0" lvl="0" marL="0" rtl="0" algn="l">
              <a:lnSpc>
                <a:spcPct val="90000"/>
              </a:lnSpc>
              <a:spcBef>
                <a:spcPts val="900"/>
              </a:spcBef>
              <a:spcAft>
                <a:spcPts val="0"/>
              </a:spcAft>
              <a:buSzPct val="100000"/>
              <a:buNone/>
            </a:pPr>
            <a:r>
              <a:t/>
            </a:r>
            <a:endParaRPr/>
          </a:p>
          <a:p>
            <a:pPr indent="-50800" lvl="0" marL="177800" rtl="0" algn="l">
              <a:lnSpc>
                <a:spcPct val="90000"/>
              </a:lnSpc>
              <a:spcBef>
                <a:spcPts val="800"/>
              </a:spcBef>
              <a:spcAft>
                <a:spcPts val="0"/>
              </a:spcAft>
              <a:buClr>
                <a:schemeClr val="dk1"/>
              </a:buClr>
              <a:buSzPct val="100000"/>
              <a:buNone/>
            </a:pPr>
            <a:r>
              <a:t/>
            </a:r>
            <a:endParaRPr/>
          </a:p>
        </p:txBody>
      </p:sp>
      <p:sp>
        <p:nvSpPr>
          <p:cNvPr id="280" name="Google Shape;280;p49"/>
          <p:cNvSpPr txBox="1"/>
          <p:nvPr/>
        </p:nvSpPr>
        <p:spPr>
          <a:xfrm>
            <a:off x="1000003" y="1655472"/>
            <a:ext cx="7143992" cy="3139298"/>
          </a:xfrm>
          <a:prstGeom prst="rect">
            <a:avLst/>
          </a:prstGeom>
          <a:solidFill>
            <a:srgbClr val="F8F8F8"/>
          </a:solidFill>
          <a:ln>
            <a:noFill/>
          </a:ln>
        </p:spPr>
        <p:txBody>
          <a:bodyPr anchorCtr="0" anchor="t" bIns="68575" lIns="68575" spcFirstLastPara="1" rIns="68575" wrap="square" tIns="68575">
            <a:spAutoFit/>
          </a:bodyPr>
          <a:lstStyle/>
          <a:p>
            <a:pPr indent="0" lvl="0" marL="0" marR="0" rtl="0" algn="l">
              <a:spcBef>
                <a:spcPts val="0"/>
              </a:spcBef>
              <a:spcAft>
                <a:spcPts val="0"/>
              </a:spcAft>
              <a:buClr>
                <a:srgbClr val="008000"/>
              </a:buClr>
              <a:buSzPts val="1500"/>
              <a:buFont typeface="Courier New"/>
              <a:buNone/>
            </a:pPr>
            <a:r>
              <a:rPr b="1" i="0" lang="en" sz="1500" u="none" cap="none" strike="noStrike">
                <a:solidFill>
                  <a:srgbClr val="008000"/>
                </a:solidFill>
                <a:latin typeface="Courier New"/>
                <a:ea typeface="Courier New"/>
                <a:cs typeface="Courier New"/>
                <a:sym typeface="Courier New"/>
              </a:rPr>
              <a:t>def</a:t>
            </a:r>
            <a:r>
              <a:rPr b="0" i="0" lang="en" sz="1500" u="none" cap="none" strike="noStrike">
                <a:solidFill>
                  <a:schemeClr val="dk1"/>
                </a:solidFill>
                <a:latin typeface="Courier New"/>
                <a:ea typeface="Courier New"/>
                <a:cs typeface="Courier New"/>
                <a:sym typeface="Courier New"/>
              </a:rPr>
              <a:t> </a:t>
            </a:r>
            <a:r>
              <a:rPr b="0" i="0" lang="en" sz="1500" u="none" cap="none" strike="noStrike">
                <a:solidFill>
                  <a:srgbClr val="0000FF"/>
                </a:solidFill>
                <a:latin typeface="Courier New"/>
                <a:ea typeface="Courier New"/>
                <a:cs typeface="Courier New"/>
                <a:sym typeface="Courier New"/>
              </a:rPr>
              <a:t>alternate_letters</a:t>
            </a:r>
            <a:r>
              <a:rPr b="0" i="0" lang="en" sz="1500" u="none" cap="none" strike="noStrike">
                <a:solidFill>
                  <a:schemeClr val="dk1"/>
                </a:solidFill>
                <a:latin typeface="Courier New"/>
                <a:ea typeface="Courier New"/>
                <a:cs typeface="Courier New"/>
                <a:sym typeface="Courier New"/>
              </a:rPr>
              <a:t>(s1, s2):</a:t>
            </a:r>
            <a:endParaRPr b="0" i="0" sz="1500" u="none" cap="none" strike="noStrike">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1500"/>
              <a:buFont typeface="Courier New"/>
              <a:buNone/>
            </a:pPr>
            <a:r>
              <a:rPr b="0" i="0" lang="en" sz="1500" u="none" cap="none" strike="noStrike">
                <a:solidFill>
                  <a:schemeClr val="dk1"/>
                </a:solidFill>
                <a:latin typeface="Courier New"/>
                <a:ea typeface="Courier New"/>
                <a:cs typeface="Courier New"/>
                <a:sym typeface="Courier New"/>
              </a:rPr>
              <a:t>	</a:t>
            </a:r>
            <a:r>
              <a:rPr b="0" i="1" lang="en" sz="1500" u="none" cap="none" strike="noStrike">
                <a:solidFill>
                  <a:srgbClr val="BA2121"/>
                </a:solidFill>
                <a:latin typeface="Courier New"/>
                <a:ea typeface="Courier New"/>
                <a:cs typeface="Courier New"/>
                <a:sym typeface="Courier New"/>
              </a:rPr>
              <a:t>""" (str, str) --&gt; str</a:t>
            </a:r>
            <a:endParaRPr b="0" i="0" sz="1500" u="none" cap="none" strike="noStrike">
              <a:solidFill>
                <a:schemeClr val="dk1"/>
              </a:solidFill>
              <a:latin typeface="Courier New"/>
              <a:ea typeface="Courier New"/>
              <a:cs typeface="Courier New"/>
              <a:sym typeface="Courier New"/>
            </a:endParaRPr>
          </a:p>
          <a:p>
            <a:pPr indent="0" lvl="0" marL="0" marR="0" rtl="0" algn="l">
              <a:spcBef>
                <a:spcPts val="0"/>
              </a:spcBef>
              <a:spcAft>
                <a:spcPts val="0"/>
              </a:spcAft>
              <a:buClr>
                <a:srgbClr val="BA2121"/>
              </a:buClr>
              <a:buSzPts val="1500"/>
              <a:buFont typeface="Courier New"/>
              <a:buNone/>
            </a:pPr>
            <a:r>
              <a:rPr b="0" i="1" lang="en" sz="1500" u="none" cap="none" strike="noStrike">
                <a:solidFill>
                  <a:srgbClr val="BA2121"/>
                </a:solidFill>
                <a:latin typeface="Courier New"/>
                <a:ea typeface="Courier New"/>
                <a:cs typeface="Courier New"/>
                <a:sym typeface="Courier New"/>
              </a:rPr>
              <a:t>	Return a string made up of alternating letters from s1 and </a:t>
            </a:r>
            <a:endParaRPr b="0" i="1" sz="1500" u="none" cap="none" strike="noStrike">
              <a:solidFill>
                <a:srgbClr val="BA2121"/>
              </a:solidFill>
              <a:latin typeface="Courier New"/>
              <a:ea typeface="Courier New"/>
              <a:cs typeface="Courier New"/>
              <a:sym typeface="Courier New"/>
            </a:endParaRPr>
          </a:p>
          <a:p>
            <a:pPr indent="0" lvl="0" marL="0" marR="0" rtl="0" algn="l">
              <a:spcBef>
                <a:spcPts val="0"/>
              </a:spcBef>
              <a:spcAft>
                <a:spcPts val="0"/>
              </a:spcAft>
              <a:buClr>
                <a:srgbClr val="BA2121"/>
              </a:buClr>
              <a:buSzPts val="1500"/>
              <a:buFont typeface="Courier New"/>
              <a:buNone/>
            </a:pPr>
            <a:r>
              <a:rPr b="0" i="1" lang="en" sz="1500" u="none" cap="none" strike="noStrike">
                <a:solidFill>
                  <a:srgbClr val="BA2121"/>
                </a:solidFill>
                <a:latin typeface="Courier New"/>
                <a:ea typeface="Courier New"/>
                <a:cs typeface="Courier New"/>
                <a:sym typeface="Courier New"/>
              </a:rPr>
              <a:t>   s2. Start with s1[0], then s2[1], s1[2], and so on. </a:t>
            </a:r>
            <a:endParaRPr b="0" i="1" sz="1500" u="none" cap="none" strike="noStrike">
              <a:solidFill>
                <a:srgbClr val="BA2121"/>
              </a:solidFill>
              <a:latin typeface="Courier New"/>
              <a:ea typeface="Courier New"/>
              <a:cs typeface="Courier New"/>
              <a:sym typeface="Courier New"/>
            </a:endParaRPr>
          </a:p>
          <a:p>
            <a:pPr indent="0" lvl="0" marL="0" marR="0" rtl="0" algn="l">
              <a:spcBef>
                <a:spcPts val="0"/>
              </a:spcBef>
              <a:spcAft>
                <a:spcPts val="0"/>
              </a:spcAft>
              <a:buClr>
                <a:srgbClr val="BA2121"/>
              </a:buClr>
              <a:buSzPts val="1500"/>
              <a:buFont typeface="Courier New"/>
              <a:buNone/>
            </a:pPr>
            <a:r>
              <a:rPr b="0" i="1" lang="en" sz="1500" u="none" cap="none" strike="noStrike">
                <a:solidFill>
                  <a:srgbClr val="BA2121"/>
                </a:solidFill>
                <a:latin typeface="Courier New"/>
                <a:ea typeface="Courier New"/>
                <a:cs typeface="Courier New"/>
                <a:sym typeface="Courier New"/>
              </a:rPr>
              <a:t>  Assume len(s1) == len(s2).</a:t>
            </a:r>
            <a:endParaRPr b="0" i="0" sz="1500" u="none" cap="none" strike="noStrike">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1500"/>
              <a:buFont typeface="Quattrocento Sans"/>
              <a:buNone/>
            </a:pPr>
            <a:r>
              <a:t/>
            </a:r>
            <a:endParaRPr b="0" i="0" sz="1500" u="none" cap="none" strike="noStrike">
              <a:solidFill>
                <a:schemeClr val="dk1"/>
              </a:solidFill>
              <a:latin typeface="Courier New"/>
              <a:ea typeface="Courier New"/>
              <a:cs typeface="Courier New"/>
              <a:sym typeface="Courier New"/>
            </a:endParaRPr>
          </a:p>
          <a:p>
            <a:pPr indent="0" lvl="0" marL="0" marR="0" rtl="0" algn="l">
              <a:spcBef>
                <a:spcPts val="0"/>
              </a:spcBef>
              <a:spcAft>
                <a:spcPts val="0"/>
              </a:spcAft>
              <a:buClr>
                <a:srgbClr val="BA2121"/>
              </a:buClr>
              <a:buSzPts val="1500"/>
              <a:buFont typeface="Courier New"/>
              <a:buNone/>
            </a:pPr>
            <a:r>
              <a:rPr b="0" i="1" lang="en" sz="1500" u="none" cap="none" strike="noStrike">
                <a:solidFill>
                  <a:srgbClr val="BA2121"/>
                </a:solidFill>
                <a:latin typeface="Courier New"/>
                <a:ea typeface="Courier New"/>
                <a:cs typeface="Courier New"/>
                <a:sym typeface="Courier New"/>
              </a:rPr>
              <a:t>	&gt;&gt;&gt; alternate_letters ('abc', '123')</a:t>
            </a:r>
            <a:endParaRPr b="0" i="0" sz="1500" u="none" cap="none" strike="noStrike">
              <a:solidFill>
                <a:schemeClr val="dk1"/>
              </a:solidFill>
              <a:latin typeface="Courier New"/>
              <a:ea typeface="Courier New"/>
              <a:cs typeface="Courier New"/>
              <a:sym typeface="Courier New"/>
            </a:endParaRPr>
          </a:p>
          <a:p>
            <a:pPr indent="0" lvl="0" marL="0" marR="0" rtl="0" algn="l">
              <a:spcBef>
                <a:spcPts val="0"/>
              </a:spcBef>
              <a:spcAft>
                <a:spcPts val="0"/>
              </a:spcAft>
              <a:buClr>
                <a:srgbClr val="BA2121"/>
              </a:buClr>
              <a:buSzPts val="1500"/>
              <a:buFont typeface="Courier New"/>
              <a:buNone/>
            </a:pPr>
            <a:r>
              <a:rPr b="0" i="1" lang="en" sz="1500" u="none" cap="none" strike="noStrike">
                <a:solidFill>
                  <a:srgbClr val="BA2121"/>
                </a:solidFill>
                <a:latin typeface="Courier New"/>
                <a:ea typeface="Courier New"/>
                <a:cs typeface="Courier New"/>
                <a:sym typeface="Courier New"/>
              </a:rPr>
              <a:t>	'a2c'</a:t>
            </a:r>
            <a:endParaRPr b="0" i="0" sz="1500" u="none" cap="none" strike="noStrike">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1500"/>
              <a:buFont typeface="Quattrocento Sans"/>
              <a:buNone/>
            </a:pPr>
            <a:r>
              <a:t/>
            </a:r>
            <a:endParaRPr b="0" i="0" sz="1500" u="none" cap="none" strike="noStrike">
              <a:solidFill>
                <a:schemeClr val="dk1"/>
              </a:solidFill>
              <a:latin typeface="Courier New"/>
              <a:ea typeface="Courier New"/>
              <a:cs typeface="Courier New"/>
              <a:sym typeface="Courier New"/>
            </a:endParaRPr>
          </a:p>
          <a:p>
            <a:pPr indent="0" lvl="0" marL="0" marR="0" rtl="0" algn="l">
              <a:spcBef>
                <a:spcPts val="0"/>
              </a:spcBef>
              <a:spcAft>
                <a:spcPts val="0"/>
              </a:spcAft>
              <a:buClr>
                <a:srgbClr val="BA2121"/>
              </a:buClr>
              <a:buSzPts val="1500"/>
              <a:buFont typeface="Courier New"/>
              <a:buNone/>
            </a:pPr>
            <a:r>
              <a:rPr b="0" i="1" lang="en" sz="1500" u="none" cap="none" strike="noStrike">
                <a:solidFill>
                  <a:srgbClr val="BA2121"/>
                </a:solidFill>
                <a:latin typeface="Courier New"/>
                <a:ea typeface="Courier New"/>
                <a:cs typeface="Courier New"/>
                <a:sym typeface="Courier New"/>
              </a:rPr>
              <a:t>	&gt;&gt;&gt; alternate_letters ('abcd', ‘1234')</a:t>
            </a:r>
            <a:endParaRPr b="0" i="0" sz="1500" u="none" cap="none" strike="noStrike">
              <a:solidFill>
                <a:schemeClr val="dk1"/>
              </a:solidFill>
              <a:latin typeface="Courier New"/>
              <a:ea typeface="Courier New"/>
              <a:cs typeface="Courier New"/>
              <a:sym typeface="Courier New"/>
            </a:endParaRPr>
          </a:p>
          <a:p>
            <a:pPr indent="0" lvl="0" marL="0" marR="0" rtl="0" algn="l">
              <a:spcBef>
                <a:spcPts val="0"/>
              </a:spcBef>
              <a:spcAft>
                <a:spcPts val="0"/>
              </a:spcAft>
              <a:buClr>
                <a:srgbClr val="BA2121"/>
              </a:buClr>
              <a:buSzPts val="1500"/>
              <a:buFont typeface="Courier New"/>
              <a:buNone/>
            </a:pPr>
            <a:r>
              <a:rPr b="0" i="1" lang="en" sz="1500" u="none" cap="none" strike="noStrike">
                <a:solidFill>
                  <a:srgbClr val="BA2121"/>
                </a:solidFill>
                <a:latin typeface="Courier New"/>
                <a:ea typeface="Courier New"/>
                <a:cs typeface="Courier New"/>
                <a:sym typeface="Courier New"/>
              </a:rPr>
              <a:t>	'a2c4'</a:t>
            </a:r>
            <a:endParaRPr b="0" i="0" sz="1500" u="none" cap="none" strike="noStrike">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1500"/>
              <a:buFont typeface="Quattrocento Sans"/>
              <a:buNone/>
            </a:pPr>
            <a:r>
              <a:t/>
            </a:r>
            <a:endParaRPr b="0" i="0" sz="1500" u="none" cap="none" strike="noStrike">
              <a:solidFill>
                <a:schemeClr val="dk1"/>
              </a:solidFill>
              <a:latin typeface="Courier New"/>
              <a:ea typeface="Courier New"/>
              <a:cs typeface="Courier New"/>
              <a:sym typeface="Courier New"/>
            </a:endParaRPr>
          </a:p>
          <a:p>
            <a:pPr indent="0" lvl="0" marL="0" marR="0" rtl="0" algn="l">
              <a:spcBef>
                <a:spcPts val="0"/>
              </a:spcBef>
              <a:spcAft>
                <a:spcPts val="0"/>
              </a:spcAft>
              <a:buClr>
                <a:srgbClr val="BA2121"/>
              </a:buClr>
              <a:buSzPts val="1500"/>
              <a:buFont typeface="Courier New"/>
              <a:buNone/>
            </a:pPr>
            <a:r>
              <a:rPr b="0" i="1" lang="en" sz="1500" u="none" cap="none" strike="noStrike">
                <a:solidFill>
                  <a:srgbClr val="BA2121"/>
                </a:solidFill>
                <a:latin typeface="Courier New"/>
                <a:ea typeface="Courier New"/>
                <a:cs typeface="Courier New"/>
                <a:sym typeface="Courier New"/>
              </a:rPr>
              <a:t>	"""</a:t>
            </a:r>
            <a:endParaRPr b="0" i="0" sz="15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4" name="Shape 284"/>
        <p:cNvGrpSpPr/>
        <p:nvPr/>
      </p:nvGrpSpPr>
      <p:grpSpPr>
        <a:xfrm>
          <a:off x="0" y="0"/>
          <a:ext cx="0" cy="0"/>
          <a:chOff x="0" y="0"/>
          <a:chExt cx="0" cy="0"/>
        </a:xfrm>
      </p:grpSpPr>
      <p:pic>
        <p:nvPicPr>
          <p:cNvPr descr="poll-type-id" id="285" name="Google Shape;285;p50">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286" name="Google Shape;286;p50">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287" name="Google Shape;287;p50"/>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5B5B5B"/>
                </a:solidFill>
                <a:latin typeface="Roboto"/>
                <a:ea typeface="Roboto"/>
                <a:cs typeface="Roboto"/>
                <a:sym typeface="Roboto"/>
              </a:rPr>
              <a:t>Any questions?</a:t>
            </a:r>
            <a:endParaRPr b="1" sz="3600">
              <a:solidFill>
                <a:srgbClr val="5B5B5B"/>
              </a:solidFill>
              <a:latin typeface="Roboto"/>
              <a:ea typeface="Roboto"/>
              <a:cs typeface="Roboto"/>
              <a:sym typeface="Roboto"/>
            </a:endParaRPr>
          </a:p>
        </p:txBody>
      </p:sp>
      <p:sp>
        <p:nvSpPr>
          <p:cNvPr descr="footer-id" id="288" name="Google Shape;288;p50"/>
          <p:cNvSpPr txBox="1"/>
          <p:nvPr/>
        </p:nvSpPr>
        <p:spPr>
          <a:xfrm>
            <a:off x="2590800" y="4381500"/>
            <a:ext cx="62991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5B5B5B"/>
                </a:solidFill>
                <a:latin typeface="Roboto"/>
                <a:ea typeface="Roboto"/>
                <a:cs typeface="Roboto"/>
                <a:sym typeface="Roboto"/>
              </a:rPr>
              <a:t>ⓘ</a:t>
            </a:r>
            <a:r>
              <a:rPr lang="en">
                <a:solidFill>
                  <a:srgbClr val="5B5B5B"/>
                </a:solidFill>
                <a:latin typeface="Roboto"/>
                <a:ea typeface="Roboto"/>
                <a:cs typeface="Roboto"/>
                <a:sym typeface="Roboto"/>
              </a:rPr>
              <a:t> Start presenting to display the poll results on this slide.</a:t>
            </a:r>
            <a:endParaRPr>
              <a:solidFill>
                <a:srgbClr val="5B5B5B"/>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7"/>
          <p:cNvSpPr txBox="1"/>
          <p:nvPr>
            <p:ph type="title"/>
          </p:nvPr>
        </p:nvSpPr>
        <p:spPr>
          <a:xfrm>
            <a:off x="628650" y="545636"/>
            <a:ext cx="7886700" cy="4920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None/>
            </a:pPr>
            <a:r>
              <a:rPr lang="en"/>
              <a:t>Learning Objectives</a:t>
            </a:r>
            <a:endParaRPr/>
          </a:p>
        </p:txBody>
      </p:sp>
      <p:sp>
        <p:nvSpPr>
          <p:cNvPr id="99" name="Google Shape;99;p27"/>
          <p:cNvSpPr txBox="1"/>
          <p:nvPr>
            <p:ph idx="1" type="body"/>
          </p:nvPr>
        </p:nvSpPr>
        <p:spPr>
          <a:xfrm>
            <a:off x="628650" y="1396950"/>
            <a:ext cx="8230500" cy="3599100"/>
          </a:xfrm>
          <a:prstGeom prst="rect">
            <a:avLst/>
          </a:prstGeom>
        </p:spPr>
        <p:txBody>
          <a:bodyPr anchorCtr="0" anchor="t" bIns="34275" lIns="68575" spcFirstLastPara="1" rIns="68575" wrap="square" tIns="34275">
            <a:noAutofit/>
          </a:bodyPr>
          <a:lstStyle/>
          <a:p>
            <a:pPr indent="0" lvl="0" marL="0" rtl="0" algn="l">
              <a:lnSpc>
                <a:spcPct val="115000"/>
              </a:lnSpc>
              <a:spcBef>
                <a:spcPts val="1000"/>
              </a:spcBef>
              <a:spcAft>
                <a:spcPts val="0"/>
              </a:spcAft>
              <a:buClr>
                <a:schemeClr val="lt1"/>
              </a:buClr>
              <a:buSzPts val="1100"/>
              <a:buFont typeface="Arial"/>
              <a:buNone/>
            </a:pPr>
            <a:r>
              <a:rPr lang="en" sz="2400">
                <a:solidFill>
                  <a:schemeClr val="lt1"/>
                </a:solidFill>
              </a:rPr>
              <a:t>After this tutorial, learners should be able to:</a:t>
            </a:r>
            <a:endParaRPr sz="2400">
              <a:solidFill>
                <a:schemeClr val="lt1"/>
              </a:solidFill>
            </a:endParaRPr>
          </a:p>
          <a:p>
            <a:pPr indent="-381000" lvl="0" marL="457200" rtl="0" algn="l">
              <a:lnSpc>
                <a:spcPct val="115000"/>
              </a:lnSpc>
              <a:spcBef>
                <a:spcPts val="500"/>
              </a:spcBef>
              <a:spcAft>
                <a:spcPts val="0"/>
              </a:spcAft>
              <a:buClr>
                <a:schemeClr val="lt1"/>
              </a:buClr>
              <a:buSzPts val="2400"/>
              <a:buFont typeface="Calibri"/>
              <a:buChar char="●"/>
            </a:pPr>
            <a:r>
              <a:rPr lang="en" sz="2400">
                <a:solidFill>
                  <a:schemeClr val="lt1"/>
                </a:solidFill>
              </a:rPr>
              <a:t>recognize and describe range objects</a:t>
            </a:r>
            <a:endParaRPr sz="2400">
              <a:solidFill>
                <a:schemeClr val="lt1"/>
              </a:solidFill>
            </a:endParaRPr>
          </a:p>
          <a:p>
            <a:pPr indent="-381000" lvl="0" marL="457200" rtl="0" algn="l">
              <a:lnSpc>
                <a:spcPct val="115000"/>
              </a:lnSpc>
              <a:spcBef>
                <a:spcPts val="0"/>
              </a:spcBef>
              <a:spcAft>
                <a:spcPts val="0"/>
              </a:spcAft>
              <a:buClr>
                <a:schemeClr val="lt1"/>
              </a:buClr>
              <a:buSzPts val="2400"/>
              <a:buFont typeface="Quattrocento Sans"/>
              <a:buChar char="●"/>
            </a:pPr>
            <a:r>
              <a:rPr lang="en" sz="2400">
                <a:solidFill>
                  <a:schemeClr val="lt1"/>
                </a:solidFill>
              </a:rPr>
              <a:t>understand how to use range objects</a:t>
            </a:r>
            <a:endParaRPr sz="2400">
              <a:solidFill>
                <a:schemeClr val="lt1"/>
              </a:solidFill>
            </a:endParaRPr>
          </a:p>
          <a:p>
            <a:pPr indent="-381000" lvl="0" marL="457200" rtl="0" algn="l">
              <a:lnSpc>
                <a:spcPct val="115000"/>
              </a:lnSpc>
              <a:spcBef>
                <a:spcPts val="0"/>
              </a:spcBef>
              <a:spcAft>
                <a:spcPts val="0"/>
              </a:spcAft>
              <a:buClr>
                <a:schemeClr val="lt1"/>
              </a:buClr>
              <a:buSzPts val="2400"/>
              <a:buFont typeface="Calibri"/>
              <a:buChar char="●"/>
            </a:pPr>
            <a:r>
              <a:rPr lang="en" sz="2400">
                <a:solidFill>
                  <a:schemeClr val="lt1"/>
                </a:solidFill>
              </a:rPr>
              <a:t>recognize and describe for loops</a:t>
            </a:r>
            <a:endParaRPr sz="2400">
              <a:solidFill>
                <a:schemeClr val="lt1"/>
              </a:solidFill>
            </a:endParaRPr>
          </a:p>
          <a:p>
            <a:pPr indent="-381000" lvl="0" marL="457200" rtl="0" algn="l">
              <a:lnSpc>
                <a:spcPct val="115000"/>
              </a:lnSpc>
              <a:spcBef>
                <a:spcPts val="0"/>
              </a:spcBef>
              <a:spcAft>
                <a:spcPts val="0"/>
              </a:spcAft>
              <a:buClr>
                <a:schemeClr val="lt1"/>
              </a:buClr>
              <a:buSzPts val="2400"/>
              <a:buFont typeface="Quattrocento Sans"/>
              <a:buChar char="●"/>
            </a:pPr>
            <a:r>
              <a:rPr lang="en" sz="2400">
                <a:solidFill>
                  <a:schemeClr val="lt1"/>
                </a:solidFill>
              </a:rPr>
              <a:t>understand the execution for loops</a:t>
            </a:r>
            <a:endParaRPr sz="2400">
              <a:solidFill>
                <a:schemeClr val="lt1"/>
              </a:solidFill>
            </a:endParaRPr>
          </a:p>
          <a:p>
            <a:pPr indent="-381000" lvl="0" marL="457200" rtl="0" algn="l">
              <a:lnSpc>
                <a:spcPct val="115000"/>
              </a:lnSpc>
              <a:spcBef>
                <a:spcPts val="0"/>
              </a:spcBef>
              <a:spcAft>
                <a:spcPts val="0"/>
              </a:spcAft>
              <a:buClr>
                <a:schemeClr val="lt1"/>
              </a:buClr>
              <a:buSzPts val="2400"/>
              <a:buFont typeface="Quattrocento Sans"/>
              <a:buChar char="●"/>
            </a:pPr>
            <a:r>
              <a:rPr lang="en" sz="2400">
                <a:solidFill>
                  <a:schemeClr val="lt1"/>
                </a:solidFill>
              </a:rPr>
              <a:t>design and implement for loops for string and range objects</a:t>
            </a:r>
            <a:endParaRPr sz="2400">
              <a:solidFill>
                <a:schemeClr val="lt1"/>
              </a:solidFill>
            </a:endParaRPr>
          </a:p>
          <a:p>
            <a:pPr indent="0" lvl="0" marL="0" rtl="0" algn="l">
              <a:lnSpc>
                <a:spcPct val="115000"/>
              </a:lnSpc>
              <a:spcBef>
                <a:spcPts val="600"/>
              </a:spcBef>
              <a:spcAft>
                <a:spcPts val="0"/>
              </a:spcAft>
              <a:buClr>
                <a:schemeClr val="lt1"/>
              </a:buClr>
              <a:buSzPts val="1100"/>
              <a:buFont typeface="Arial"/>
              <a:buNone/>
            </a:pPr>
            <a:r>
              <a:t/>
            </a:r>
            <a:endParaRPr sz="2400">
              <a:solidFill>
                <a:schemeClr val="lt1"/>
              </a:solidFill>
            </a:endParaRPr>
          </a:p>
          <a:p>
            <a:pPr indent="0" lvl="0" marL="0" rtl="0" algn="l">
              <a:spcBef>
                <a:spcPts val="8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8"/>
          <p:cNvSpPr txBox="1"/>
          <p:nvPr>
            <p:ph type="ctrTitle"/>
          </p:nvPr>
        </p:nvSpPr>
        <p:spPr>
          <a:xfrm>
            <a:off x="251960" y="1807109"/>
            <a:ext cx="8543299" cy="670185"/>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rgbClr val="FFFFFF"/>
              </a:buClr>
              <a:buSzPts val="3600"/>
              <a:buFont typeface="Quattrocento Sans"/>
              <a:buNone/>
            </a:pPr>
            <a:r>
              <a:rPr lang="en"/>
              <a:t>Lab Review</a:t>
            </a:r>
            <a:endParaRPr/>
          </a:p>
        </p:txBody>
      </p:sp>
      <p:sp>
        <p:nvSpPr>
          <p:cNvPr id="105" name="Google Shape;105;p28"/>
          <p:cNvSpPr txBox="1"/>
          <p:nvPr>
            <p:ph idx="1" type="subTitle"/>
          </p:nvPr>
        </p:nvSpPr>
        <p:spPr>
          <a:xfrm>
            <a:off x="252413" y="2887266"/>
            <a:ext cx="8542735" cy="1241821"/>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SzPts val="3000"/>
              <a:buNone/>
            </a:pPr>
            <a:r>
              <a:rPr i="1" lang="en" sz="3000">
                <a:solidFill>
                  <a:schemeClr val="accent2"/>
                </a:solidFill>
              </a:rPr>
              <a:t>Detecting the </a:t>
            </a:r>
            <a:r>
              <a:rPr i="1" lang="en" sz="3000">
                <a:solidFill>
                  <a:schemeClr val="accent2"/>
                </a:solidFill>
              </a:rPr>
              <a:t>overlap of two rectangles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9"/>
          <p:cNvSpPr txBox="1"/>
          <p:nvPr>
            <p:ph type="title"/>
          </p:nvPr>
        </p:nvSpPr>
        <p:spPr>
          <a:xfrm>
            <a:off x="192827" y="1917225"/>
            <a:ext cx="2833500" cy="9861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444445"/>
              </a:buClr>
              <a:buSzPct val="100000"/>
              <a:buFont typeface="Quattrocento Sans"/>
              <a:buNone/>
            </a:pPr>
            <a:r>
              <a:rPr lang="en"/>
              <a:t>Lab 3: Rectangle Overlap</a:t>
            </a:r>
            <a:endParaRPr/>
          </a:p>
        </p:txBody>
      </p:sp>
      <p:sp>
        <p:nvSpPr>
          <p:cNvPr id="111" name="Google Shape;111;p29"/>
          <p:cNvSpPr txBox="1"/>
          <p:nvPr>
            <p:ph idx="1" type="body"/>
          </p:nvPr>
        </p:nvSpPr>
        <p:spPr>
          <a:xfrm>
            <a:off x="2663399" y="696750"/>
            <a:ext cx="6480600" cy="4065900"/>
          </a:xfrm>
          <a:prstGeom prst="rect">
            <a:avLst/>
          </a:prstGeom>
          <a:noFill/>
          <a:ln>
            <a:noFill/>
          </a:ln>
        </p:spPr>
        <p:txBody>
          <a:bodyPr anchorCtr="0" anchor="t" bIns="68575" lIns="68575" spcFirstLastPara="1" rIns="68575" wrap="square" tIns="68575">
            <a:spAutoFit/>
          </a:bodyPr>
          <a:lstStyle/>
          <a:p>
            <a:pPr indent="0" lvl="0" marL="0" rtl="0" algn="l">
              <a:lnSpc>
                <a:spcPct val="90000"/>
              </a:lnSpc>
              <a:spcBef>
                <a:spcPts val="0"/>
              </a:spcBef>
              <a:spcAft>
                <a:spcPts val="0"/>
              </a:spcAft>
              <a:buSzPts val="1100"/>
              <a:buNone/>
            </a:pPr>
            <a:r>
              <a:rPr b="1" lang="en" sz="1050">
                <a:solidFill>
                  <a:srgbClr val="008000"/>
                </a:solidFill>
                <a:latin typeface="Courier New"/>
                <a:ea typeface="Courier New"/>
                <a:cs typeface="Courier New"/>
                <a:sym typeface="Courier New"/>
              </a:rPr>
              <a:t>def </a:t>
            </a:r>
            <a:r>
              <a:rPr lang="en" sz="1050">
                <a:solidFill>
                  <a:srgbClr val="0000FF"/>
                </a:solidFill>
                <a:latin typeface="Courier New"/>
                <a:ea typeface="Courier New"/>
                <a:cs typeface="Courier New"/>
                <a:sym typeface="Courier New"/>
              </a:rPr>
              <a:t>rectangle_overlap</a:t>
            </a:r>
            <a:r>
              <a:rPr lang="en" sz="1050">
                <a:solidFill>
                  <a:schemeClr val="lt1"/>
                </a:solidFill>
                <a:latin typeface="Courier New"/>
                <a:ea typeface="Courier New"/>
                <a:cs typeface="Courier New"/>
                <a:sym typeface="Courier New"/>
              </a:rPr>
              <a:t>(rect1_bl_x,rect1_bl_y,</a:t>
            </a:r>
            <a:endParaRPr sz="1050">
              <a:solidFill>
                <a:schemeClr val="lt1"/>
              </a:solidFill>
              <a:latin typeface="Courier New"/>
              <a:ea typeface="Courier New"/>
              <a:cs typeface="Courier New"/>
              <a:sym typeface="Courier New"/>
            </a:endParaRPr>
          </a:p>
          <a:p>
            <a:pPr indent="0" lvl="0" marL="0" rtl="0" algn="l">
              <a:lnSpc>
                <a:spcPct val="90000"/>
              </a:lnSpc>
              <a:spcBef>
                <a:spcPts val="0"/>
              </a:spcBef>
              <a:spcAft>
                <a:spcPts val="0"/>
              </a:spcAft>
              <a:buSzPts val="1100"/>
              <a:buNone/>
            </a:pPr>
            <a:r>
              <a:rPr lang="en" sz="1050">
                <a:solidFill>
                  <a:schemeClr val="lt1"/>
                </a:solidFill>
                <a:latin typeface="Courier New"/>
                <a:ea typeface="Courier New"/>
                <a:cs typeface="Courier New"/>
                <a:sym typeface="Courier New"/>
              </a:rPr>
              <a:t>                      rect1_tr_x,rect1_tr_y,</a:t>
            </a:r>
            <a:endParaRPr sz="1050">
              <a:solidFill>
                <a:schemeClr val="lt1"/>
              </a:solidFill>
              <a:latin typeface="Courier New"/>
              <a:ea typeface="Courier New"/>
              <a:cs typeface="Courier New"/>
              <a:sym typeface="Courier New"/>
            </a:endParaRPr>
          </a:p>
          <a:p>
            <a:pPr indent="0" lvl="0" marL="0" rtl="0" algn="l">
              <a:lnSpc>
                <a:spcPct val="90000"/>
              </a:lnSpc>
              <a:spcBef>
                <a:spcPts val="0"/>
              </a:spcBef>
              <a:spcAft>
                <a:spcPts val="0"/>
              </a:spcAft>
              <a:buSzPts val="1100"/>
              <a:buNone/>
            </a:pPr>
            <a:r>
              <a:rPr lang="en" sz="1050">
                <a:solidFill>
                  <a:schemeClr val="lt1"/>
                </a:solidFill>
                <a:latin typeface="Courier New"/>
                <a:ea typeface="Courier New"/>
                <a:cs typeface="Courier New"/>
                <a:sym typeface="Courier New"/>
              </a:rPr>
              <a:t>                      rect2_bl_x,rect2_bl_y,</a:t>
            </a:r>
            <a:endParaRPr sz="1050">
              <a:solidFill>
                <a:schemeClr val="lt1"/>
              </a:solidFill>
              <a:latin typeface="Courier New"/>
              <a:ea typeface="Courier New"/>
              <a:cs typeface="Courier New"/>
              <a:sym typeface="Courier New"/>
            </a:endParaRPr>
          </a:p>
          <a:p>
            <a:pPr indent="0" lvl="0" marL="0" rtl="0" algn="l">
              <a:lnSpc>
                <a:spcPct val="90000"/>
              </a:lnSpc>
              <a:spcBef>
                <a:spcPts val="0"/>
              </a:spcBef>
              <a:spcAft>
                <a:spcPts val="0"/>
              </a:spcAft>
              <a:buSzPts val="1100"/>
              <a:buNone/>
            </a:pPr>
            <a:r>
              <a:rPr lang="en" sz="1050">
                <a:solidFill>
                  <a:schemeClr val="lt1"/>
                </a:solidFill>
                <a:latin typeface="Courier New"/>
                <a:ea typeface="Courier New"/>
                <a:cs typeface="Courier New"/>
                <a:sym typeface="Courier New"/>
              </a:rPr>
              <a:t>                      rect2_tr_x,rect2_tr_y):</a:t>
            </a:r>
            <a:endParaRPr sz="1050">
              <a:solidFill>
                <a:schemeClr val="lt1"/>
              </a:solidFill>
              <a:latin typeface="Courier New"/>
              <a:ea typeface="Courier New"/>
              <a:cs typeface="Courier New"/>
              <a:sym typeface="Courier New"/>
            </a:endParaRPr>
          </a:p>
          <a:p>
            <a:pPr indent="0" lvl="0" marL="0" rtl="0" algn="l">
              <a:lnSpc>
                <a:spcPct val="90000"/>
              </a:lnSpc>
              <a:spcBef>
                <a:spcPts val="0"/>
              </a:spcBef>
              <a:spcAft>
                <a:spcPts val="0"/>
              </a:spcAft>
              <a:buSzPts val="1100"/>
              <a:buNone/>
            </a:pPr>
            <a:r>
              <a:rPr b="1" lang="en" sz="1050">
                <a:solidFill>
                  <a:srgbClr val="008000"/>
                </a:solidFill>
                <a:latin typeface="Courier New"/>
                <a:ea typeface="Courier New"/>
                <a:cs typeface="Courier New"/>
                <a:sym typeface="Courier New"/>
              </a:rPr>
              <a:t>    </a:t>
            </a:r>
            <a:r>
              <a:rPr lang="en" sz="1050">
                <a:solidFill>
                  <a:srgbClr val="980000"/>
                </a:solidFill>
                <a:latin typeface="Courier New"/>
                <a:ea typeface="Courier New"/>
                <a:cs typeface="Courier New"/>
                <a:sym typeface="Courier New"/>
              </a:rPr>
              <a:t>"""</a:t>
            </a:r>
            <a:endParaRPr sz="1050">
              <a:solidFill>
                <a:srgbClr val="980000"/>
              </a:solidFill>
              <a:latin typeface="Courier New"/>
              <a:ea typeface="Courier New"/>
              <a:cs typeface="Courier New"/>
              <a:sym typeface="Courier New"/>
            </a:endParaRPr>
          </a:p>
          <a:p>
            <a:pPr indent="0" lvl="0" marL="0" rtl="0" algn="l">
              <a:lnSpc>
                <a:spcPct val="90000"/>
              </a:lnSpc>
              <a:spcBef>
                <a:spcPts val="0"/>
              </a:spcBef>
              <a:spcAft>
                <a:spcPts val="0"/>
              </a:spcAft>
              <a:buSzPts val="1100"/>
              <a:buNone/>
            </a:pPr>
            <a:r>
              <a:rPr lang="en" sz="1050">
                <a:solidFill>
                  <a:srgbClr val="980000"/>
                </a:solidFill>
                <a:latin typeface="Courier New"/>
                <a:ea typeface="Courier New"/>
                <a:cs typeface="Courier New"/>
                <a:sym typeface="Courier New"/>
              </a:rPr>
              <a:t>    (int,int,int,int,int,int,int,int) -&gt; str</a:t>
            </a:r>
            <a:endParaRPr sz="1050">
              <a:solidFill>
                <a:srgbClr val="980000"/>
              </a:solidFill>
              <a:latin typeface="Courier New"/>
              <a:ea typeface="Courier New"/>
              <a:cs typeface="Courier New"/>
              <a:sym typeface="Courier New"/>
            </a:endParaRPr>
          </a:p>
          <a:p>
            <a:pPr indent="0" lvl="0" marL="0" rtl="0" algn="l">
              <a:lnSpc>
                <a:spcPct val="90000"/>
              </a:lnSpc>
              <a:spcBef>
                <a:spcPts val="0"/>
              </a:spcBef>
              <a:spcAft>
                <a:spcPts val="0"/>
              </a:spcAft>
              <a:buSzPts val="1100"/>
              <a:buNone/>
            </a:pPr>
            <a:r>
              <a:rPr lang="en" sz="1050">
                <a:solidFill>
                  <a:srgbClr val="980000"/>
                </a:solidFill>
                <a:latin typeface="Courier New"/>
                <a:ea typeface="Courier New"/>
                <a:cs typeface="Courier New"/>
                <a:sym typeface="Courier New"/>
              </a:rPr>
              <a:t>    </a:t>
            </a:r>
            <a:endParaRPr sz="1050">
              <a:solidFill>
                <a:srgbClr val="980000"/>
              </a:solidFill>
              <a:latin typeface="Courier New"/>
              <a:ea typeface="Courier New"/>
              <a:cs typeface="Courier New"/>
              <a:sym typeface="Courier New"/>
            </a:endParaRPr>
          </a:p>
          <a:p>
            <a:pPr indent="0" lvl="0" marL="0" rtl="0" algn="l">
              <a:lnSpc>
                <a:spcPct val="90000"/>
              </a:lnSpc>
              <a:spcBef>
                <a:spcPts val="0"/>
              </a:spcBef>
              <a:spcAft>
                <a:spcPts val="0"/>
              </a:spcAft>
              <a:buSzPts val="1100"/>
              <a:buNone/>
            </a:pPr>
            <a:r>
              <a:rPr lang="en" sz="1050">
                <a:solidFill>
                  <a:srgbClr val="980000"/>
                </a:solidFill>
                <a:latin typeface="Courier New"/>
                <a:ea typeface="Courier New"/>
                <a:cs typeface="Courier New"/>
                <a:sym typeface="Courier New"/>
              </a:rPr>
              <a:t>    Function determines whether two rectangles overlap. When rectangles</a:t>
            </a:r>
            <a:endParaRPr sz="1050">
              <a:solidFill>
                <a:srgbClr val="980000"/>
              </a:solidFill>
              <a:latin typeface="Courier New"/>
              <a:ea typeface="Courier New"/>
              <a:cs typeface="Courier New"/>
              <a:sym typeface="Courier New"/>
            </a:endParaRPr>
          </a:p>
          <a:p>
            <a:pPr indent="0" lvl="0" marL="0" rtl="0" algn="l">
              <a:lnSpc>
                <a:spcPct val="90000"/>
              </a:lnSpc>
              <a:spcBef>
                <a:spcPts val="0"/>
              </a:spcBef>
              <a:spcAft>
                <a:spcPts val="0"/>
              </a:spcAft>
              <a:buSzPts val="1100"/>
              <a:buNone/>
            </a:pPr>
            <a:r>
              <a:rPr lang="en" sz="1050">
                <a:solidFill>
                  <a:srgbClr val="980000"/>
                </a:solidFill>
                <a:latin typeface="Courier New"/>
                <a:ea typeface="Courier New"/>
                <a:cs typeface="Courier New"/>
                <a:sym typeface="Courier New"/>
              </a:rPr>
              <a:t>    overlap, the function checks for the following scenarios</a:t>
            </a:r>
            <a:endParaRPr sz="1050">
              <a:solidFill>
                <a:srgbClr val="980000"/>
              </a:solidFill>
              <a:latin typeface="Courier New"/>
              <a:ea typeface="Courier New"/>
              <a:cs typeface="Courier New"/>
              <a:sym typeface="Courier New"/>
            </a:endParaRPr>
          </a:p>
          <a:p>
            <a:pPr indent="0" lvl="0" marL="0" rtl="0" algn="l">
              <a:lnSpc>
                <a:spcPct val="90000"/>
              </a:lnSpc>
              <a:spcBef>
                <a:spcPts val="0"/>
              </a:spcBef>
              <a:spcAft>
                <a:spcPts val="0"/>
              </a:spcAft>
              <a:buSzPts val="1100"/>
              <a:buNone/>
            </a:pPr>
            <a:r>
              <a:rPr lang="en" sz="1050">
                <a:solidFill>
                  <a:srgbClr val="980000"/>
                </a:solidFill>
                <a:latin typeface="Courier New"/>
                <a:ea typeface="Courier New"/>
                <a:cs typeface="Courier New"/>
                <a:sym typeface="Courier New"/>
              </a:rPr>
              <a:t>        1. The two rectangles share the same coordinates</a:t>
            </a:r>
            <a:endParaRPr sz="1050">
              <a:solidFill>
                <a:srgbClr val="980000"/>
              </a:solidFill>
              <a:latin typeface="Courier New"/>
              <a:ea typeface="Courier New"/>
              <a:cs typeface="Courier New"/>
              <a:sym typeface="Courier New"/>
            </a:endParaRPr>
          </a:p>
          <a:p>
            <a:pPr indent="0" lvl="0" marL="0" rtl="0" algn="l">
              <a:lnSpc>
                <a:spcPct val="90000"/>
              </a:lnSpc>
              <a:spcBef>
                <a:spcPts val="0"/>
              </a:spcBef>
              <a:spcAft>
                <a:spcPts val="0"/>
              </a:spcAft>
              <a:buSzPts val="1100"/>
              <a:buNone/>
            </a:pPr>
            <a:r>
              <a:rPr lang="en" sz="1050">
                <a:solidFill>
                  <a:srgbClr val="980000"/>
                </a:solidFill>
                <a:latin typeface="Courier New"/>
                <a:ea typeface="Courier New"/>
                <a:cs typeface="Courier New"/>
                <a:sym typeface="Courier New"/>
              </a:rPr>
              <a:t>        2. The first rectangle is contained within the second</a:t>
            </a:r>
            <a:endParaRPr sz="1050">
              <a:solidFill>
                <a:srgbClr val="980000"/>
              </a:solidFill>
              <a:latin typeface="Courier New"/>
              <a:ea typeface="Courier New"/>
              <a:cs typeface="Courier New"/>
              <a:sym typeface="Courier New"/>
            </a:endParaRPr>
          </a:p>
          <a:p>
            <a:pPr indent="0" lvl="0" marL="0" rtl="0" algn="l">
              <a:lnSpc>
                <a:spcPct val="90000"/>
              </a:lnSpc>
              <a:spcBef>
                <a:spcPts val="0"/>
              </a:spcBef>
              <a:spcAft>
                <a:spcPts val="0"/>
              </a:spcAft>
              <a:buSzPts val="1100"/>
              <a:buNone/>
            </a:pPr>
            <a:r>
              <a:rPr lang="en" sz="1050">
                <a:solidFill>
                  <a:srgbClr val="980000"/>
                </a:solidFill>
                <a:latin typeface="Courier New"/>
                <a:ea typeface="Courier New"/>
                <a:cs typeface="Courier New"/>
                <a:sym typeface="Courier New"/>
              </a:rPr>
              <a:t>        3. The second rectangle is contained within the first</a:t>
            </a:r>
            <a:endParaRPr sz="1050">
              <a:solidFill>
                <a:srgbClr val="980000"/>
              </a:solidFill>
              <a:latin typeface="Courier New"/>
              <a:ea typeface="Courier New"/>
              <a:cs typeface="Courier New"/>
              <a:sym typeface="Courier New"/>
            </a:endParaRPr>
          </a:p>
          <a:p>
            <a:pPr indent="0" lvl="0" marL="0" rtl="0" algn="l">
              <a:lnSpc>
                <a:spcPct val="90000"/>
              </a:lnSpc>
              <a:spcBef>
                <a:spcPts val="0"/>
              </a:spcBef>
              <a:spcAft>
                <a:spcPts val="0"/>
              </a:spcAft>
              <a:buSzPts val="1100"/>
              <a:buNone/>
            </a:pPr>
            <a:r>
              <a:rPr lang="en" sz="1050">
                <a:solidFill>
                  <a:srgbClr val="980000"/>
                </a:solidFill>
                <a:latin typeface="Courier New"/>
                <a:ea typeface="Courier New"/>
                <a:cs typeface="Courier New"/>
                <a:sym typeface="Courier New"/>
              </a:rPr>
              <a:t>        4. The rectangles have overlapping area, but neither is completely</a:t>
            </a:r>
            <a:endParaRPr sz="1050">
              <a:solidFill>
                <a:srgbClr val="980000"/>
              </a:solidFill>
              <a:latin typeface="Courier New"/>
              <a:ea typeface="Courier New"/>
              <a:cs typeface="Courier New"/>
              <a:sym typeface="Courier New"/>
            </a:endParaRPr>
          </a:p>
          <a:p>
            <a:pPr indent="0" lvl="0" marL="0" rtl="0" algn="l">
              <a:lnSpc>
                <a:spcPct val="90000"/>
              </a:lnSpc>
              <a:spcBef>
                <a:spcPts val="0"/>
              </a:spcBef>
              <a:spcAft>
                <a:spcPts val="0"/>
              </a:spcAft>
              <a:buSzPts val="1100"/>
              <a:buNone/>
            </a:pPr>
            <a:r>
              <a:rPr lang="en" sz="1050">
                <a:solidFill>
                  <a:srgbClr val="980000"/>
                </a:solidFill>
                <a:latin typeface="Courier New"/>
                <a:ea typeface="Courier New"/>
                <a:cs typeface="Courier New"/>
                <a:sym typeface="Courier New"/>
              </a:rPr>
              <a:t>           contained within the other</a:t>
            </a:r>
            <a:endParaRPr sz="1050">
              <a:solidFill>
                <a:srgbClr val="980000"/>
              </a:solidFill>
              <a:latin typeface="Courier New"/>
              <a:ea typeface="Courier New"/>
              <a:cs typeface="Courier New"/>
              <a:sym typeface="Courier New"/>
            </a:endParaRPr>
          </a:p>
          <a:p>
            <a:pPr indent="0" lvl="0" marL="0" rtl="0" algn="l">
              <a:lnSpc>
                <a:spcPct val="90000"/>
              </a:lnSpc>
              <a:spcBef>
                <a:spcPts val="0"/>
              </a:spcBef>
              <a:spcAft>
                <a:spcPts val="0"/>
              </a:spcAft>
              <a:buSzPts val="1100"/>
              <a:buNone/>
            </a:pPr>
            <a:r>
              <a:rPr lang="en" sz="1050">
                <a:solidFill>
                  <a:srgbClr val="980000"/>
                </a:solidFill>
                <a:latin typeface="Courier New"/>
                <a:ea typeface="Courier New"/>
                <a:cs typeface="Courier New"/>
                <a:sym typeface="Courier New"/>
              </a:rPr>
              <a:t>    </a:t>
            </a:r>
            <a:endParaRPr sz="1050">
              <a:solidFill>
                <a:srgbClr val="980000"/>
              </a:solidFill>
              <a:latin typeface="Courier New"/>
              <a:ea typeface="Courier New"/>
              <a:cs typeface="Courier New"/>
              <a:sym typeface="Courier New"/>
            </a:endParaRPr>
          </a:p>
          <a:p>
            <a:pPr indent="0" lvl="0" marL="0" rtl="0" algn="l">
              <a:lnSpc>
                <a:spcPct val="90000"/>
              </a:lnSpc>
              <a:spcBef>
                <a:spcPts val="0"/>
              </a:spcBef>
              <a:spcAft>
                <a:spcPts val="0"/>
              </a:spcAft>
              <a:buSzPts val="1100"/>
              <a:buNone/>
            </a:pPr>
            <a:r>
              <a:rPr lang="en" sz="1050">
                <a:solidFill>
                  <a:srgbClr val="980000"/>
                </a:solidFill>
                <a:latin typeface="Courier New"/>
                <a:ea typeface="Courier New"/>
                <a:cs typeface="Courier New"/>
                <a:sym typeface="Courier New"/>
              </a:rPr>
              <a:t>    Function inputs represent x and y coordinates of bottom left and top right</a:t>
            </a:r>
            <a:endParaRPr sz="1050">
              <a:solidFill>
                <a:srgbClr val="980000"/>
              </a:solidFill>
              <a:latin typeface="Courier New"/>
              <a:ea typeface="Courier New"/>
              <a:cs typeface="Courier New"/>
              <a:sym typeface="Courier New"/>
            </a:endParaRPr>
          </a:p>
          <a:p>
            <a:pPr indent="0" lvl="0" marL="0" rtl="0" algn="l">
              <a:lnSpc>
                <a:spcPct val="90000"/>
              </a:lnSpc>
              <a:spcBef>
                <a:spcPts val="0"/>
              </a:spcBef>
              <a:spcAft>
                <a:spcPts val="0"/>
              </a:spcAft>
              <a:buSzPts val="1100"/>
              <a:buNone/>
            </a:pPr>
            <a:r>
              <a:rPr lang="en" sz="1050">
                <a:solidFill>
                  <a:srgbClr val="980000"/>
                </a:solidFill>
                <a:latin typeface="Courier New"/>
                <a:ea typeface="Courier New"/>
                <a:cs typeface="Courier New"/>
                <a:sym typeface="Courier New"/>
              </a:rPr>
              <a:t>    corners of rectangles (see lab document)</a:t>
            </a:r>
            <a:endParaRPr sz="1050">
              <a:solidFill>
                <a:srgbClr val="980000"/>
              </a:solidFill>
              <a:latin typeface="Courier New"/>
              <a:ea typeface="Courier New"/>
              <a:cs typeface="Courier New"/>
              <a:sym typeface="Courier New"/>
            </a:endParaRPr>
          </a:p>
          <a:p>
            <a:pPr indent="0" lvl="0" marL="0" rtl="0" algn="l">
              <a:lnSpc>
                <a:spcPct val="90000"/>
              </a:lnSpc>
              <a:spcBef>
                <a:spcPts val="0"/>
              </a:spcBef>
              <a:spcAft>
                <a:spcPts val="0"/>
              </a:spcAft>
              <a:buSzPts val="1100"/>
              <a:buNone/>
            </a:pPr>
            <a:r>
              <a:rPr lang="en" sz="1050">
                <a:solidFill>
                  <a:srgbClr val="980000"/>
                </a:solidFill>
                <a:latin typeface="Courier New"/>
                <a:ea typeface="Courier New"/>
                <a:cs typeface="Courier New"/>
                <a:sym typeface="Courier New"/>
              </a:rPr>
              <a:t>           </a:t>
            </a:r>
            <a:endParaRPr sz="1050">
              <a:solidFill>
                <a:srgbClr val="980000"/>
              </a:solidFill>
              <a:latin typeface="Courier New"/>
              <a:ea typeface="Courier New"/>
              <a:cs typeface="Courier New"/>
              <a:sym typeface="Courier New"/>
            </a:endParaRPr>
          </a:p>
          <a:p>
            <a:pPr indent="0" lvl="0" marL="0" rtl="0" algn="l">
              <a:lnSpc>
                <a:spcPct val="90000"/>
              </a:lnSpc>
              <a:spcBef>
                <a:spcPts val="0"/>
              </a:spcBef>
              <a:spcAft>
                <a:spcPts val="0"/>
              </a:spcAft>
              <a:buSzPts val="1100"/>
              <a:buNone/>
            </a:pPr>
            <a:r>
              <a:rPr lang="en" sz="1050">
                <a:solidFill>
                  <a:srgbClr val="980000"/>
                </a:solidFill>
                <a:latin typeface="Courier New"/>
                <a:ea typeface="Courier New"/>
                <a:cs typeface="Courier New"/>
                <a:sym typeface="Courier New"/>
              </a:rPr>
              <a:t>    The function return one of the following strings corresponding to the </a:t>
            </a:r>
            <a:endParaRPr sz="1050">
              <a:solidFill>
                <a:srgbClr val="980000"/>
              </a:solidFill>
              <a:latin typeface="Courier New"/>
              <a:ea typeface="Courier New"/>
              <a:cs typeface="Courier New"/>
              <a:sym typeface="Courier New"/>
            </a:endParaRPr>
          </a:p>
          <a:p>
            <a:pPr indent="0" lvl="0" marL="0" rtl="0" algn="l">
              <a:lnSpc>
                <a:spcPct val="90000"/>
              </a:lnSpc>
              <a:spcBef>
                <a:spcPts val="0"/>
              </a:spcBef>
              <a:spcAft>
                <a:spcPts val="0"/>
              </a:spcAft>
              <a:buSzPts val="1100"/>
              <a:buNone/>
            </a:pPr>
            <a:r>
              <a:rPr lang="en" sz="1050">
                <a:solidFill>
                  <a:srgbClr val="980000"/>
                </a:solidFill>
                <a:latin typeface="Courier New"/>
                <a:ea typeface="Courier New"/>
                <a:cs typeface="Courier New"/>
                <a:sym typeface="Courier New"/>
              </a:rPr>
              <a:t>    scenario</a:t>
            </a:r>
            <a:endParaRPr sz="1050">
              <a:solidFill>
                <a:srgbClr val="980000"/>
              </a:solidFill>
              <a:latin typeface="Courier New"/>
              <a:ea typeface="Courier New"/>
              <a:cs typeface="Courier New"/>
              <a:sym typeface="Courier New"/>
            </a:endParaRPr>
          </a:p>
          <a:p>
            <a:pPr indent="0" lvl="0" marL="0" rtl="0" algn="l">
              <a:lnSpc>
                <a:spcPct val="90000"/>
              </a:lnSpc>
              <a:spcBef>
                <a:spcPts val="0"/>
              </a:spcBef>
              <a:spcAft>
                <a:spcPts val="0"/>
              </a:spcAft>
              <a:buSzPts val="1100"/>
              <a:buNone/>
            </a:pPr>
            <a:r>
              <a:rPr lang="en" sz="1050">
                <a:solidFill>
                  <a:srgbClr val="980000"/>
                </a:solidFill>
                <a:latin typeface="Courier New"/>
                <a:ea typeface="Courier New"/>
                <a:cs typeface="Courier New"/>
                <a:sym typeface="Courier New"/>
              </a:rPr>
              <a:t>        "no overlap"</a:t>
            </a:r>
            <a:endParaRPr sz="1050">
              <a:solidFill>
                <a:srgbClr val="980000"/>
              </a:solidFill>
              <a:latin typeface="Courier New"/>
              <a:ea typeface="Courier New"/>
              <a:cs typeface="Courier New"/>
              <a:sym typeface="Courier New"/>
            </a:endParaRPr>
          </a:p>
          <a:p>
            <a:pPr indent="0" lvl="0" marL="0" rtl="0" algn="l">
              <a:lnSpc>
                <a:spcPct val="90000"/>
              </a:lnSpc>
              <a:spcBef>
                <a:spcPts val="0"/>
              </a:spcBef>
              <a:spcAft>
                <a:spcPts val="0"/>
              </a:spcAft>
              <a:buSzPts val="1100"/>
              <a:buNone/>
            </a:pPr>
            <a:r>
              <a:rPr lang="en" sz="1050">
                <a:solidFill>
                  <a:srgbClr val="980000"/>
                </a:solidFill>
                <a:latin typeface="Courier New"/>
                <a:ea typeface="Courier New"/>
                <a:cs typeface="Courier New"/>
                <a:sym typeface="Courier New"/>
              </a:rPr>
              <a:t>        "identical coordinates"</a:t>
            </a:r>
            <a:endParaRPr sz="1050">
              <a:solidFill>
                <a:srgbClr val="980000"/>
              </a:solidFill>
              <a:latin typeface="Courier New"/>
              <a:ea typeface="Courier New"/>
              <a:cs typeface="Courier New"/>
              <a:sym typeface="Courier New"/>
            </a:endParaRPr>
          </a:p>
          <a:p>
            <a:pPr indent="0" lvl="0" marL="0" rtl="0" algn="l">
              <a:lnSpc>
                <a:spcPct val="90000"/>
              </a:lnSpc>
              <a:spcBef>
                <a:spcPts val="0"/>
              </a:spcBef>
              <a:spcAft>
                <a:spcPts val="0"/>
              </a:spcAft>
              <a:buSzPts val="1100"/>
              <a:buNone/>
            </a:pPr>
            <a:r>
              <a:rPr lang="en" sz="1050">
                <a:solidFill>
                  <a:srgbClr val="980000"/>
                </a:solidFill>
                <a:latin typeface="Courier New"/>
                <a:ea typeface="Courier New"/>
                <a:cs typeface="Courier New"/>
                <a:sym typeface="Courier New"/>
              </a:rPr>
              <a:t>        "rectangle 1 is contained within rectangle 2"</a:t>
            </a:r>
            <a:endParaRPr sz="1050">
              <a:solidFill>
                <a:srgbClr val="980000"/>
              </a:solidFill>
              <a:latin typeface="Courier New"/>
              <a:ea typeface="Courier New"/>
              <a:cs typeface="Courier New"/>
              <a:sym typeface="Courier New"/>
            </a:endParaRPr>
          </a:p>
          <a:p>
            <a:pPr indent="0" lvl="0" marL="0" rtl="0" algn="l">
              <a:lnSpc>
                <a:spcPct val="90000"/>
              </a:lnSpc>
              <a:spcBef>
                <a:spcPts val="0"/>
              </a:spcBef>
              <a:spcAft>
                <a:spcPts val="0"/>
              </a:spcAft>
              <a:buSzPts val="1100"/>
              <a:buNone/>
            </a:pPr>
            <a:r>
              <a:rPr lang="en" sz="1050">
                <a:solidFill>
                  <a:srgbClr val="980000"/>
                </a:solidFill>
                <a:latin typeface="Courier New"/>
                <a:ea typeface="Courier New"/>
                <a:cs typeface="Courier New"/>
                <a:sym typeface="Courier New"/>
              </a:rPr>
              <a:t>        "rectangle 2 is contained within rectangle 1"</a:t>
            </a:r>
            <a:endParaRPr sz="1050">
              <a:solidFill>
                <a:srgbClr val="980000"/>
              </a:solidFill>
              <a:latin typeface="Courier New"/>
              <a:ea typeface="Courier New"/>
              <a:cs typeface="Courier New"/>
              <a:sym typeface="Courier New"/>
            </a:endParaRPr>
          </a:p>
          <a:p>
            <a:pPr indent="0" lvl="0" marL="0" rtl="0" algn="l">
              <a:lnSpc>
                <a:spcPct val="90000"/>
              </a:lnSpc>
              <a:spcBef>
                <a:spcPts val="0"/>
              </a:spcBef>
              <a:spcAft>
                <a:spcPts val="0"/>
              </a:spcAft>
              <a:buSzPts val="1100"/>
              <a:buNone/>
            </a:pPr>
            <a:r>
              <a:rPr lang="en" sz="1050">
                <a:solidFill>
                  <a:srgbClr val="980000"/>
                </a:solidFill>
                <a:latin typeface="Courier New"/>
                <a:ea typeface="Courier New"/>
                <a:cs typeface="Courier New"/>
                <a:sym typeface="Courier New"/>
              </a:rPr>
              <a:t>        "rectangles overlap"</a:t>
            </a:r>
            <a:endParaRPr sz="1050">
              <a:solidFill>
                <a:srgbClr val="980000"/>
              </a:solidFill>
              <a:latin typeface="Courier New"/>
              <a:ea typeface="Courier New"/>
              <a:cs typeface="Courier New"/>
              <a:sym typeface="Courier New"/>
            </a:endParaRPr>
          </a:p>
          <a:p>
            <a:pPr indent="0" lvl="0" marL="0" rtl="0" algn="l">
              <a:lnSpc>
                <a:spcPct val="90000"/>
              </a:lnSpc>
              <a:spcBef>
                <a:spcPts val="0"/>
              </a:spcBef>
              <a:spcAft>
                <a:spcPts val="0"/>
              </a:spcAft>
              <a:buSzPts val="1100"/>
              <a:buNone/>
            </a:pPr>
            <a:r>
              <a:rPr lang="en" sz="1050">
                <a:solidFill>
                  <a:srgbClr val="980000"/>
                </a:solidFill>
                <a:latin typeface="Courier New"/>
                <a:ea typeface="Courier New"/>
                <a:cs typeface="Courier New"/>
                <a:sym typeface="Courier New"/>
              </a:rPr>
              <a:t>    </a:t>
            </a:r>
            <a:endParaRPr sz="1050">
              <a:solidFill>
                <a:srgbClr val="980000"/>
              </a:solidFill>
              <a:latin typeface="Courier New"/>
              <a:ea typeface="Courier New"/>
              <a:cs typeface="Courier New"/>
              <a:sym typeface="Courier New"/>
            </a:endParaRPr>
          </a:p>
          <a:p>
            <a:pPr indent="0" lvl="0" marL="0" rtl="0" algn="l">
              <a:lnSpc>
                <a:spcPct val="90000"/>
              </a:lnSpc>
              <a:spcBef>
                <a:spcPts val="0"/>
              </a:spcBef>
              <a:spcAft>
                <a:spcPts val="0"/>
              </a:spcAft>
              <a:buSzPts val="1100"/>
              <a:buNone/>
            </a:pPr>
            <a:r>
              <a:rPr lang="en" sz="1050">
                <a:solidFill>
                  <a:srgbClr val="980000"/>
                </a:solidFill>
                <a:latin typeface="Courier New"/>
                <a:ea typeface="Courier New"/>
                <a:cs typeface="Courier New"/>
                <a:sym typeface="Courier New"/>
              </a:rPr>
              <a:t>    """</a:t>
            </a:r>
            <a:endParaRPr sz="1050">
              <a:solidFill>
                <a:srgbClr val="980000"/>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0"/>
          <p:cNvSpPr txBox="1"/>
          <p:nvPr>
            <p:ph type="title"/>
          </p:nvPr>
        </p:nvSpPr>
        <p:spPr>
          <a:xfrm>
            <a:off x="628650" y="545636"/>
            <a:ext cx="7886700" cy="492111"/>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444445"/>
              </a:buClr>
              <a:buSzPct val="100000"/>
              <a:buFont typeface="Quattrocento Sans"/>
              <a:buNone/>
            </a:pPr>
            <a:r>
              <a:rPr lang="en"/>
              <a:t>Lab 3: Rectangle Overlap</a:t>
            </a:r>
            <a:endParaRPr/>
          </a:p>
        </p:txBody>
      </p:sp>
      <p:sp>
        <p:nvSpPr>
          <p:cNvPr id="117" name="Google Shape;117;p30"/>
          <p:cNvSpPr txBox="1"/>
          <p:nvPr>
            <p:ph idx="1" type="body"/>
          </p:nvPr>
        </p:nvSpPr>
        <p:spPr>
          <a:xfrm>
            <a:off x="628650" y="1369218"/>
            <a:ext cx="7886700" cy="3626609"/>
          </a:xfrm>
          <a:prstGeom prst="rect">
            <a:avLst/>
          </a:prstGeom>
          <a:noFill/>
          <a:ln>
            <a:noFill/>
          </a:ln>
        </p:spPr>
        <p:txBody>
          <a:bodyPr anchorCtr="0" anchor="t" bIns="34275" lIns="68575" spcFirstLastPara="1" rIns="68575" wrap="square" tIns="34275">
            <a:noAutofit/>
          </a:bodyPr>
          <a:lstStyle/>
          <a:p>
            <a:pPr indent="-349250" lvl="0" marL="457200" rtl="0" algn="l">
              <a:lnSpc>
                <a:spcPct val="95000"/>
              </a:lnSpc>
              <a:spcBef>
                <a:spcPts val="0"/>
              </a:spcBef>
              <a:spcAft>
                <a:spcPts val="0"/>
              </a:spcAft>
              <a:buSzPts val="1100"/>
              <a:buChar char="▪"/>
            </a:pPr>
            <a:r>
              <a:rPr b="1" lang="en" sz="2200"/>
              <a:t>It is always a good idea to have a plan before coding anything:</a:t>
            </a:r>
            <a:endParaRPr sz="2200"/>
          </a:p>
          <a:p>
            <a:pPr indent="-260350" lvl="1" marL="723900" rtl="0" algn="l">
              <a:lnSpc>
                <a:spcPct val="95000"/>
              </a:lnSpc>
              <a:spcBef>
                <a:spcPts val="1200"/>
              </a:spcBef>
              <a:spcAft>
                <a:spcPts val="0"/>
              </a:spcAft>
              <a:buSzPts val="900"/>
              <a:buChar char="▪"/>
            </a:pPr>
            <a:r>
              <a:rPr lang="en" sz="1900"/>
              <a:t>Can this problem be broken down into smaller steps?</a:t>
            </a:r>
            <a:endParaRPr sz="1900"/>
          </a:p>
          <a:p>
            <a:pPr indent="-260350" lvl="1" marL="723900" rtl="0" algn="l">
              <a:lnSpc>
                <a:spcPct val="95000"/>
              </a:lnSpc>
              <a:spcBef>
                <a:spcPts val="1200"/>
              </a:spcBef>
              <a:spcAft>
                <a:spcPts val="0"/>
              </a:spcAft>
              <a:buSzPts val="900"/>
              <a:buChar char="▪"/>
            </a:pPr>
            <a:r>
              <a:rPr lang="en" sz="1900"/>
              <a:t>Is there an easy part that we can start working on first?</a:t>
            </a:r>
            <a:endParaRPr sz="1900"/>
          </a:p>
          <a:p>
            <a:pPr indent="0" lvl="0" marL="342900" rtl="0" algn="l">
              <a:lnSpc>
                <a:spcPct val="95000"/>
              </a:lnSpc>
              <a:spcBef>
                <a:spcPts val="1200"/>
              </a:spcBef>
              <a:spcAft>
                <a:spcPts val="0"/>
              </a:spcAft>
              <a:buSzPts val="2100"/>
              <a:buNone/>
            </a:pPr>
            <a:r>
              <a:t/>
            </a:r>
            <a:endParaRPr sz="2200"/>
          </a:p>
          <a:p>
            <a:pPr indent="-336550" lvl="0" marL="457200" rtl="0" algn="l">
              <a:lnSpc>
                <a:spcPct val="95000"/>
              </a:lnSpc>
              <a:spcBef>
                <a:spcPts val="1200"/>
              </a:spcBef>
              <a:spcAft>
                <a:spcPts val="0"/>
              </a:spcAft>
              <a:buSzPts val="900"/>
              <a:buChar char="▪"/>
            </a:pPr>
            <a:r>
              <a:rPr lang="en" sz="2200"/>
              <a:t>Make sure you test your code when you are working on </a:t>
            </a:r>
            <a:r>
              <a:rPr b="1" lang="en" sz="2200"/>
              <a:t>each part</a:t>
            </a:r>
            <a:r>
              <a:rPr lang="en" sz="2200"/>
              <a:t> of your algorithm plan!! (</a:t>
            </a:r>
            <a:r>
              <a:rPr b="1" lang="en" sz="2200">
                <a:solidFill>
                  <a:srgbClr val="FF0000"/>
                </a:solidFill>
              </a:rPr>
              <a:t>do not wait until you finish everything!!</a:t>
            </a:r>
            <a:r>
              <a:rPr lang="en" sz="2200"/>
              <a:t>)</a:t>
            </a:r>
            <a:endParaRPr sz="2200"/>
          </a:p>
          <a:p>
            <a:pPr indent="-165100" lvl="0" marL="342900" rtl="0" algn="l">
              <a:lnSpc>
                <a:spcPct val="95000"/>
              </a:lnSpc>
              <a:spcBef>
                <a:spcPts val="0"/>
              </a:spcBef>
              <a:spcAft>
                <a:spcPts val="0"/>
              </a:spcAft>
              <a:buSzPts val="1000"/>
              <a:buNone/>
            </a:pPr>
            <a:r>
              <a:t/>
            </a:r>
            <a:endParaRPr sz="2200"/>
          </a:p>
          <a:p>
            <a:pPr indent="-165100" lvl="0" marL="342900" rtl="0" algn="l">
              <a:lnSpc>
                <a:spcPct val="95000"/>
              </a:lnSpc>
              <a:spcBef>
                <a:spcPts val="0"/>
              </a:spcBef>
              <a:spcAft>
                <a:spcPts val="0"/>
              </a:spcAft>
              <a:buSzPts val="1000"/>
              <a:buNone/>
            </a:pPr>
            <a:r>
              <a:t/>
            </a:r>
            <a:endParaRPr sz="2200"/>
          </a:p>
          <a:p>
            <a:pPr indent="-38100" lvl="0" marL="177800" rtl="0" algn="l">
              <a:lnSpc>
                <a:spcPct val="70000"/>
              </a:lnSpc>
              <a:spcBef>
                <a:spcPts val="800"/>
              </a:spcBef>
              <a:spcAft>
                <a:spcPts val="0"/>
              </a:spcAft>
              <a:buSzPts val="2100"/>
              <a:buNone/>
            </a:pPr>
            <a:r>
              <a:t/>
            </a: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31"/>
          <p:cNvSpPr txBox="1"/>
          <p:nvPr>
            <p:ph type="title"/>
          </p:nvPr>
        </p:nvSpPr>
        <p:spPr>
          <a:xfrm>
            <a:off x="628650" y="545636"/>
            <a:ext cx="7886700" cy="4920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444445"/>
              </a:buClr>
              <a:buSzPct val="100000"/>
              <a:buFont typeface="Quattrocento Sans"/>
              <a:buNone/>
            </a:pPr>
            <a:r>
              <a:rPr lang="en"/>
              <a:t>Lab 3: Sample Pseudo-code</a:t>
            </a:r>
            <a:endParaRPr/>
          </a:p>
        </p:txBody>
      </p:sp>
      <p:sp>
        <p:nvSpPr>
          <p:cNvPr id="123" name="Google Shape;123;p31"/>
          <p:cNvSpPr txBox="1"/>
          <p:nvPr>
            <p:ph idx="1" type="body"/>
          </p:nvPr>
        </p:nvSpPr>
        <p:spPr>
          <a:xfrm>
            <a:off x="-367525" y="1539975"/>
            <a:ext cx="7117200" cy="3921900"/>
          </a:xfrm>
          <a:prstGeom prst="rect">
            <a:avLst/>
          </a:prstGeom>
          <a:noFill/>
          <a:ln>
            <a:noFill/>
          </a:ln>
        </p:spPr>
        <p:txBody>
          <a:bodyPr anchorCtr="0" anchor="t" bIns="34275" lIns="68575" spcFirstLastPara="1" rIns="68575" wrap="square" tIns="34275">
            <a:normAutofit/>
          </a:bodyPr>
          <a:lstStyle/>
          <a:p>
            <a:pPr indent="-317500" lvl="1" marL="711200" rtl="0" algn="l">
              <a:lnSpc>
                <a:spcPct val="105000"/>
              </a:lnSpc>
              <a:spcBef>
                <a:spcPts val="0"/>
              </a:spcBef>
              <a:spcAft>
                <a:spcPts val="0"/>
              </a:spcAft>
              <a:buSzPts val="2000"/>
              <a:buChar char="▪"/>
            </a:pPr>
            <a:r>
              <a:rPr lang="en" sz="2000"/>
              <a:t>If </a:t>
            </a:r>
            <a:r>
              <a:rPr lang="en" sz="2000">
                <a:solidFill>
                  <a:srgbClr val="FF0000"/>
                </a:solidFill>
              </a:rPr>
              <a:t>bl1x &gt; tr2x</a:t>
            </a:r>
            <a:r>
              <a:rPr lang="en" sz="2000"/>
              <a:t> or bl1y &gt; tr2y or vice versa, “no overlap”</a:t>
            </a:r>
            <a:endParaRPr sz="2000"/>
          </a:p>
          <a:p>
            <a:pPr indent="-317500" lvl="1" marL="711200" rtl="0" algn="l">
              <a:lnSpc>
                <a:spcPct val="105000"/>
              </a:lnSpc>
              <a:spcBef>
                <a:spcPts val="0"/>
              </a:spcBef>
              <a:spcAft>
                <a:spcPts val="0"/>
              </a:spcAft>
              <a:buSzPts val="2000"/>
              <a:buChar char="▪"/>
            </a:pPr>
            <a:r>
              <a:rPr lang="en" sz="2000"/>
              <a:t>Else, if two coordinates are identical, “identical rectangles”</a:t>
            </a:r>
            <a:endParaRPr sz="2000"/>
          </a:p>
          <a:p>
            <a:pPr indent="-317500" lvl="1" marL="711200" rtl="0" algn="l">
              <a:lnSpc>
                <a:spcPct val="105000"/>
              </a:lnSpc>
              <a:spcBef>
                <a:spcPts val="0"/>
              </a:spcBef>
              <a:spcAft>
                <a:spcPts val="0"/>
              </a:spcAft>
              <a:buSzPts val="2000"/>
              <a:buChar char="▪"/>
            </a:pPr>
            <a:r>
              <a:rPr lang="en" sz="2000"/>
              <a:t>Else, if the R2’s bottom left corner is on the upper right of the R1’s one, and the R2’s top right corner is on the lower left of the R1’s one, “R2 in R1”</a:t>
            </a:r>
            <a:endParaRPr sz="2000"/>
          </a:p>
          <a:p>
            <a:pPr indent="-317500" lvl="1" marL="711200" rtl="0" algn="l">
              <a:lnSpc>
                <a:spcPct val="105000"/>
              </a:lnSpc>
              <a:spcBef>
                <a:spcPts val="0"/>
              </a:spcBef>
              <a:spcAft>
                <a:spcPts val="0"/>
              </a:spcAft>
              <a:buSzPts val="2000"/>
              <a:buChar char="▪"/>
            </a:pPr>
            <a:r>
              <a:rPr lang="en" sz="2000"/>
              <a:t>Else, if the R1’s bottom left corner is on the upper right of the R2’s one, and the R1’s top right corner is on the lower left of the R2’s one, “R1 in R2”</a:t>
            </a:r>
            <a:endParaRPr sz="2000"/>
          </a:p>
          <a:p>
            <a:pPr indent="-317500" lvl="1" marL="711200" rtl="0" algn="l">
              <a:lnSpc>
                <a:spcPct val="105000"/>
              </a:lnSpc>
              <a:spcBef>
                <a:spcPts val="0"/>
              </a:spcBef>
              <a:spcAft>
                <a:spcPts val="0"/>
              </a:spcAft>
              <a:buSzPts val="2000"/>
              <a:buChar char="▪"/>
            </a:pPr>
            <a:r>
              <a:rPr lang="en" sz="2000"/>
              <a:t>Else, “overlap”</a:t>
            </a:r>
            <a:endParaRPr sz="2000"/>
          </a:p>
          <a:p>
            <a:pPr indent="0" lvl="0" marL="0" rtl="0" algn="l">
              <a:lnSpc>
                <a:spcPct val="80000"/>
              </a:lnSpc>
              <a:spcBef>
                <a:spcPts val="0"/>
              </a:spcBef>
              <a:spcAft>
                <a:spcPts val="0"/>
              </a:spcAft>
              <a:buSzPts val="2100"/>
              <a:buNone/>
            </a:pPr>
            <a:r>
              <a:t/>
            </a:r>
            <a:endParaRPr sz="2300"/>
          </a:p>
        </p:txBody>
      </p:sp>
      <p:sp>
        <p:nvSpPr>
          <p:cNvPr id="124" name="Google Shape;124;p31"/>
          <p:cNvSpPr/>
          <p:nvPr/>
        </p:nvSpPr>
        <p:spPr>
          <a:xfrm>
            <a:off x="6716900" y="1533475"/>
            <a:ext cx="719700" cy="8946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31"/>
          <p:cNvSpPr/>
          <p:nvPr/>
        </p:nvSpPr>
        <p:spPr>
          <a:xfrm>
            <a:off x="7696750" y="617550"/>
            <a:ext cx="1285200" cy="12174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31"/>
          <p:cNvSpPr txBox="1"/>
          <p:nvPr/>
        </p:nvSpPr>
        <p:spPr>
          <a:xfrm>
            <a:off x="7435573" y="1834950"/>
            <a:ext cx="1056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Quattrocento Sans"/>
                <a:ea typeface="Quattrocento Sans"/>
                <a:cs typeface="Quattrocento Sans"/>
                <a:sym typeface="Quattrocento Sans"/>
              </a:rPr>
              <a:t>(bl1x, bl1y)</a:t>
            </a:r>
            <a:endParaRPr b="0" i="0" sz="1400" u="none" cap="none" strike="noStrike">
              <a:solidFill>
                <a:schemeClr val="lt1"/>
              </a:solidFill>
              <a:latin typeface="Quattrocento Sans"/>
              <a:ea typeface="Quattrocento Sans"/>
              <a:cs typeface="Quattrocento Sans"/>
              <a:sym typeface="Quattrocento Sans"/>
            </a:endParaRPr>
          </a:p>
        </p:txBody>
      </p:sp>
      <p:sp>
        <p:nvSpPr>
          <p:cNvPr id="127" name="Google Shape;127;p31"/>
          <p:cNvSpPr txBox="1"/>
          <p:nvPr/>
        </p:nvSpPr>
        <p:spPr>
          <a:xfrm>
            <a:off x="8044973" y="617550"/>
            <a:ext cx="1056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Quattrocento Sans"/>
                <a:ea typeface="Quattrocento Sans"/>
                <a:cs typeface="Quattrocento Sans"/>
                <a:sym typeface="Quattrocento Sans"/>
              </a:rPr>
              <a:t>(tr1x, tr1y)</a:t>
            </a:r>
            <a:endParaRPr b="0" i="0" sz="1400" u="none" cap="none" strike="noStrike">
              <a:solidFill>
                <a:schemeClr val="lt1"/>
              </a:solidFill>
              <a:latin typeface="Quattrocento Sans"/>
              <a:ea typeface="Quattrocento Sans"/>
              <a:cs typeface="Quattrocento Sans"/>
              <a:sym typeface="Quattrocento Sans"/>
            </a:endParaRPr>
          </a:p>
        </p:txBody>
      </p:sp>
      <p:sp>
        <p:nvSpPr>
          <p:cNvPr id="128" name="Google Shape;128;p31"/>
          <p:cNvSpPr/>
          <p:nvPr/>
        </p:nvSpPr>
        <p:spPr>
          <a:xfrm>
            <a:off x="7620550" y="1764825"/>
            <a:ext cx="144900" cy="141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31"/>
          <p:cNvSpPr/>
          <p:nvPr/>
        </p:nvSpPr>
        <p:spPr>
          <a:xfrm>
            <a:off x="8915950" y="545625"/>
            <a:ext cx="144900" cy="141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31"/>
          <p:cNvSpPr/>
          <p:nvPr/>
        </p:nvSpPr>
        <p:spPr>
          <a:xfrm>
            <a:off x="7369475" y="1480750"/>
            <a:ext cx="144900" cy="141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31"/>
          <p:cNvSpPr/>
          <p:nvPr/>
        </p:nvSpPr>
        <p:spPr>
          <a:xfrm>
            <a:off x="6683675" y="2318950"/>
            <a:ext cx="144900" cy="141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31"/>
          <p:cNvSpPr txBox="1"/>
          <p:nvPr/>
        </p:nvSpPr>
        <p:spPr>
          <a:xfrm>
            <a:off x="6597273" y="2342275"/>
            <a:ext cx="1056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Quattrocento Sans"/>
                <a:ea typeface="Quattrocento Sans"/>
                <a:cs typeface="Quattrocento Sans"/>
                <a:sym typeface="Quattrocento Sans"/>
              </a:rPr>
              <a:t>(bl2x, bl2y)</a:t>
            </a:r>
            <a:endParaRPr b="0" i="0" sz="1400" u="none" cap="none" strike="noStrike">
              <a:solidFill>
                <a:schemeClr val="lt1"/>
              </a:solidFill>
              <a:latin typeface="Quattrocento Sans"/>
              <a:ea typeface="Quattrocento Sans"/>
              <a:cs typeface="Quattrocento Sans"/>
              <a:sym typeface="Quattrocento Sans"/>
            </a:endParaRPr>
          </a:p>
        </p:txBody>
      </p:sp>
      <p:sp>
        <p:nvSpPr>
          <p:cNvPr id="133" name="Google Shape;133;p31"/>
          <p:cNvSpPr txBox="1"/>
          <p:nvPr/>
        </p:nvSpPr>
        <p:spPr>
          <a:xfrm>
            <a:off x="6749673" y="1122625"/>
            <a:ext cx="1056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Quattrocento Sans"/>
                <a:ea typeface="Quattrocento Sans"/>
                <a:cs typeface="Quattrocento Sans"/>
                <a:sym typeface="Quattrocento Sans"/>
              </a:rPr>
              <a:t>(tr2x, tr2y)</a:t>
            </a:r>
            <a:endParaRPr b="0" i="0" sz="1400" u="none" cap="none" strike="noStrike">
              <a:solidFill>
                <a:schemeClr val="lt1"/>
              </a:solidFill>
              <a:latin typeface="Quattrocento Sans"/>
              <a:ea typeface="Quattrocento Sans"/>
              <a:cs typeface="Quattrocento Sans"/>
              <a:sym typeface="Quattrocento Sans"/>
            </a:endParaRPr>
          </a:p>
        </p:txBody>
      </p:sp>
      <p:sp>
        <p:nvSpPr>
          <p:cNvPr id="134" name="Google Shape;134;p31"/>
          <p:cNvSpPr/>
          <p:nvPr/>
        </p:nvSpPr>
        <p:spPr>
          <a:xfrm>
            <a:off x="7409113" y="3482850"/>
            <a:ext cx="719700" cy="8946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31"/>
          <p:cNvSpPr/>
          <p:nvPr/>
        </p:nvSpPr>
        <p:spPr>
          <a:xfrm>
            <a:off x="6976913" y="3311325"/>
            <a:ext cx="1285200" cy="12174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31"/>
          <p:cNvSpPr/>
          <p:nvPr/>
        </p:nvSpPr>
        <p:spPr>
          <a:xfrm>
            <a:off x="6900713" y="4458600"/>
            <a:ext cx="144900" cy="141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31"/>
          <p:cNvSpPr/>
          <p:nvPr/>
        </p:nvSpPr>
        <p:spPr>
          <a:xfrm>
            <a:off x="8196113" y="3239400"/>
            <a:ext cx="144900" cy="141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31"/>
          <p:cNvSpPr/>
          <p:nvPr/>
        </p:nvSpPr>
        <p:spPr>
          <a:xfrm>
            <a:off x="8061688" y="3430125"/>
            <a:ext cx="144900" cy="141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31"/>
          <p:cNvSpPr/>
          <p:nvPr/>
        </p:nvSpPr>
        <p:spPr>
          <a:xfrm>
            <a:off x="7375888" y="4268325"/>
            <a:ext cx="144900" cy="141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31"/>
          <p:cNvSpPr txBox="1"/>
          <p:nvPr/>
        </p:nvSpPr>
        <p:spPr>
          <a:xfrm>
            <a:off x="6916073" y="4528725"/>
            <a:ext cx="10566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Quattrocento Sans"/>
                <a:ea typeface="Quattrocento Sans"/>
                <a:cs typeface="Quattrocento Sans"/>
                <a:sym typeface="Quattrocento Sans"/>
              </a:rPr>
              <a:t>(bl1x, bl1y)</a:t>
            </a:r>
            <a:endParaRPr b="0" i="0" sz="1200" u="none" cap="none" strike="noStrike">
              <a:solidFill>
                <a:schemeClr val="lt1"/>
              </a:solidFill>
              <a:latin typeface="Quattrocento Sans"/>
              <a:ea typeface="Quattrocento Sans"/>
              <a:cs typeface="Quattrocento Sans"/>
              <a:sym typeface="Quattrocento Sans"/>
            </a:endParaRPr>
          </a:p>
        </p:txBody>
      </p:sp>
      <p:sp>
        <p:nvSpPr>
          <p:cNvPr id="141" name="Google Shape;141;p31"/>
          <p:cNvSpPr txBox="1"/>
          <p:nvPr/>
        </p:nvSpPr>
        <p:spPr>
          <a:xfrm>
            <a:off x="7409123" y="3977250"/>
            <a:ext cx="10566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Quattrocento Sans"/>
                <a:ea typeface="Quattrocento Sans"/>
                <a:cs typeface="Quattrocento Sans"/>
                <a:sym typeface="Quattrocento Sans"/>
              </a:rPr>
              <a:t>(bl2x, bl2y)</a:t>
            </a:r>
            <a:endParaRPr b="0" i="0" sz="1200" u="none" cap="none" strike="noStrike">
              <a:solidFill>
                <a:schemeClr val="lt1"/>
              </a:solidFill>
              <a:latin typeface="Quattrocento Sans"/>
              <a:ea typeface="Quattrocento Sans"/>
              <a:cs typeface="Quattrocento Sans"/>
              <a:sym typeface="Quattrocento Sans"/>
            </a:endParaRPr>
          </a:p>
        </p:txBody>
      </p:sp>
      <p:sp>
        <p:nvSpPr>
          <p:cNvPr id="142" name="Google Shape;142;p31"/>
          <p:cNvSpPr txBox="1"/>
          <p:nvPr/>
        </p:nvSpPr>
        <p:spPr>
          <a:xfrm>
            <a:off x="8165873" y="3494475"/>
            <a:ext cx="10566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Quattrocento Sans"/>
                <a:ea typeface="Quattrocento Sans"/>
                <a:cs typeface="Quattrocento Sans"/>
                <a:sym typeface="Quattrocento Sans"/>
              </a:rPr>
              <a:t>(tr2x, tr2y)</a:t>
            </a:r>
            <a:endParaRPr b="0" i="0" sz="1200" u="none" cap="none" strike="noStrike">
              <a:solidFill>
                <a:schemeClr val="lt1"/>
              </a:solidFill>
              <a:latin typeface="Quattrocento Sans"/>
              <a:ea typeface="Quattrocento Sans"/>
              <a:cs typeface="Quattrocento Sans"/>
              <a:sym typeface="Quattrocento Sans"/>
            </a:endParaRPr>
          </a:p>
        </p:txBody>
      </p:sp>
      <p:sp>
        <p:nvSpPr>
          <p:cNvPr id="143" name="Google Shape;143;p31"/>
          <p:cNvSpPr txBox="1"/>
          <p:nvPr/>
        </p:nvSpPr>
        <p:spPr>
          <a:xfrm>
            <a:off x="8165873" y="2911113"/>
            <a:ext cx="10566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Quattrocento Sans"/>
                <a:ea typeface="Quattrocento Sans"/>
                <a:cs typeface="Quattrocento Sans"/>
                <a:sym typeface="Quattrocento Sans"/>
              </a:rPr>
              <a:t>(tr1x, tr1y)</a:t>
            </a:r>
            <a:endParaRPr b="0" i="0" sz="1200" u="none" cap="none" strike="noStrike">
              <a:solidFill>
                <a:schemeClr val="lt1"/>
              </a:solidFill>
              <a:latin typeface="Quattrocento Sans"/>
              <a:ea typeface="Quattrocento Sans"/>
              <a:cs typeface="Quattrocento Sans"/>
              <a:sym typeface="Quattrocento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2"/>
          <p:cNvSpPr txBox="1"/>
          <p:nvPr>
            <p:ph type="ctrTitle"/>
          </p:nvPr>
        </p:nvSpPr>
        <p:spPr>
          <a:xfrm>
            <a:off x="251960" y="1807109"/>
            <a:ext cx="8543400" cy="6702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rgbClr val="FFFFFF"/>
              </a:buClr>
              <a:buSzPts val="3600"/>
              <a:buFont typeface="Quattrocento Sans"/>
              <a:buNone/>
            </a:pPr>
            <a:r>
              <a:rPr lang="en"/>
              <a:t>Review of Lecture</a:t>
            </a:r>
            <a:endParaRPr/>
          </a:p>
        </p:txBody>
      </p:sp>
      <p:sp>
        <p:nvSpPr>
          <p:cNvPr id="149" name="Google Shape;149;p32"/>
          <p:cNvSpPr txBox="1"/>
          <p:nvPr>
            <p:ph idx="1" type="subTitle"/>
          </p:nvPr>
        </p:nvSpPr>
        <p:spPr>
          <a:xfrm>
            <a:off x="252413" y="2887266"/>
            <a:ext cx="8542800" cy="12417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SzPts val="2700"/>
              <a:buNone/>
            </a:pPr>
            <a:r>
              <a:rPr lang="en" sz="2700">
                <a:solidFill>
                  <a:schemeClr val="accent1"/>
                </a:solidFill>
              </a:rPr>
              <a:t>Python i</a:t>
            </a:r>
            <a:r>
              <a:rPr lang="en" sz="2700">
                <a:solidFill>
                  <a:schemeClr val="accent1"/>
                </a:solidFill>
              </a:rPr>
              <a:t>terable objects:</a:t>
            </a:r>
            <a:r>
              <a:rPr lang="en"/>
              <a:t> </a:t>
            </a:r>
            <a:r>
              <a:rPr b="1" i="1" lang="en" sz="2700">
                <a:solidFill>
                  <a:schemeClr val="accent1"/>
                </a:solidFill>
              </a:rPr>
              <a:t>r</a:t>
            </a:r>
            <a:r>
              <a:rPr b="1" i="1" lang="en" sz="2700">
                <a:solidFill>
                  <a:schemeClr val="accent1"/>
                </a:solidFill>
              </a:rPr>
              <a:t>ange </a:t>
            </a:r>
            <a:r>
              <a:rPr lang="en" sz="2700">
                <a:solidFill>
                  <a:schemeClr val="accent1"/>
                </a:solidFill>
              </a:rPr>
              <a:t>o</a:t>
            </a:r>
            <a:r>
              <a:rPr lang="en" sz="2700">
                <a:solidFill>
                  <a:schemeClr val="accent1"/>
                </a:solidFill>
              </a:rPr>
              <a:t>bjects</a:t>
            </a:r>
            <a:endParaRPr sz="1200">
              <a:solidFill>
                <a:schemeClr val="accen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3"/>
          <p:cNvSpPr txBox="1"/>
          <p:nvPr>
            <p:ph type="title"/>
          </p:nvPr>
        </p:nvSpPr>
        <p:spPr>
          <a:xfrm>
            <a:off x="628650" y="545636"/>
            <a:ext cx="7886700" cy="4920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444445"/>
              </a:buClr>
              <a:buSzPct val="100000"/>
              <a:buFont typeface="Courier New"/>
              <a:buNone/>
            </a:pPr>
            <a:r>
              <a:rPr lang="en"/>
              <a:t>R</a:t>
            </a:r>
            <a:r>
              <a:rPr lang="en"/>
              <a:t>ange</a:t>
            </a:r>
            <a:r>
              <a:rPr lang="en">
                <a:latin typeface="Courier New"/>
                <a:ea typeface="Courier New"/>
                <a:cs typeface="Courier New"/>
                <a:sym typeface="Courier New"/>
              </a:rPr>
              <a:t> </a:t>
            </a:r>
            <a:r>
              <a:rPr lang="en"/>
              <a:t>objects </a:t>
            </a:r>
            <a:endParaRPr/>
          </a:p>
        </p:txBody>
      </p:sp>
      <p:sp>
        <p:nvSpPr>
          <p:cNvPr id="155" name="Google Shape;155;p33"/>
          <p:cNvSpPr txBox="1"/>
          <p:nvPr>
            <p:ph idx="1" type="body"/>
          </p:nvPr>
        </p:nvSpPr>
        <p:spPr>
          <a:xfrm>
            <a:off x="628650" y="1369218"/>
            <a:ext cx="7886700" cy="3626700"/>
          </a:xfrm>
          <a:prstGeom prst="rect">
            <a:avLst/>
          </a:prstGeom>
          <a:noFill/>
          <a:ln>
            <a:noFill/>
          </a:ln>
        </p:spPr>
        <p:txBody>
          <a:bodyPr anchorCtr="0" anchor="t" bIns="34275" lIns="68575" spcFirstLastPara="1" rIns="68575" wrap="square" tIns="34275">
            <a:normAutofit lnSpcReduction="10000"/>
          </a:bodyPr>
          <a:lstStyle/>
          <a:p>
            <a:pPr indent="0" lvl="0" marL="0" rtl="0" algn="l">
              <a:lnSpc>
                <a:spcPct val="90000"/>
              </a:lnSpc>
              <a:spcBef>
                <a:spcPts val="0"/>
              </a:spcBef>
              <a:spcAft>
                <a:spcPts val="0"/>
              </a:spcAft>
              <a:buSzPts val="1800"/>
              <a:buNone/>
            </a:pPr>
            <a:r>
              <a:rPr b="1" lang="en" sz="1800"/>
              <a:t>R</a:t>
            </a:r>
            <a:r>
              <a:rPr b="1" lang="en" sz="1800"/>
              <a:t>ange</a:t>
            </a:r>
            <a:r>
              <a:rPr lang="en" sz="1800"/>
              <a:t> obj</a:t>
            </a:r>
            <a:r>
              <a:rPr lang="en" sz="1800"/>
              <a:t>ects are a type of iterable object in Python. They can be thought of as  sequences of numbers.</a:t>
            </a:r>
            <a:endParaRPr sz="1800"/>
          </a:p>
          <a:p>
            <a:pPr indent="0" lvl="0" marL="0" rtl="0" algn="l">
              <a:lnSpc>
                <a:spcPct val="90000"/>
              </a:lnSpc>
              <a:spcBef>
                <a:spcPts val="0"/>
              </a:spcBef>
              <a:spcAft>
                <a:spcPts val="0"/>
              </a:spcAft>
              <a:buSzPts val="1800"/>
              <a:buNone/>
            </a:pPr>
            <a:r>
              <a:t/>
            </a:r>
            <a:endParaRPr sz="1800"/>
          </a:p>
          <a:p>
            <a:pPr indent="0" lvl="0" marL="0" rtl="0" algn="l">
              <a:lnSpc>
                <a:spcPct val="90000"/>
              </a:lnSpc>
              <a:spcBef>
                <a:spcPts val="900"/>
              </a:spcBef>
              <a:spcAft>
                <a:spcPts val="0"/>
              </a:spcAft>
              <a:buSzPts val="1800"/>
              <a:buNone/>
            </a:pPr>
            <a:r>
              <a:rPr b="1" lang="en" sz="1800"/>
              <a:t>R</a:t>
            </a:r>
            <a:r>
              <a:rPr b="1" lang="en" sz="1800"/>
              <a:t>ange</a:t>
            </a:r>
            <a:r>
              <a:rPr lang="en" sz="1800"/>
              <a:t> objects can be generated using the built-in function  </a:t>
            </a:r>
            <a:r>
              <a:rPr lang="en" sz="1800">
                <a:latin typeface="Courier New"/>
                <a:ea typeface="Courier New"/>
                <a:cs typeface="Courier New"/>
                <a:sym typeface="Courier New"/>
              </a:rPr>
              <a:t>range():</a:t>
            </a:r>
            <a:endParaRPr sz="1800"/>
          </a:p>
          <a:p>
            <a:pPr indent="0" lvl="0" marL="0" rtl="0" algn="ctr">
              <a:lnSpc>
                <a:spcPct val="90000"/>
              </a:lnSpc>
              <a:spcBef>
                <a:spcPts val="900"/>
              </a:spcBef>
              <a:spcAft>
                <a:spcPts val="0"/>
              </a:spcAft>
              <a:buSzPts val="1800"/>
              <a:buNone/>
            </a:pPr>
            <a:r>
              <a:rPr lang="en" sz="1800">
                <a:solidFill>
                  <a:srgbClr val="008000"/>
                </a:solidFill>
                <a:latin typeface="Courier New"/>
                <a:ea typeface="Courier New"/>
                <a:cs typeface="Courier New"/>
                <a:sym typeface="Courier New"/>
              </a:rPr>
              <a:t>range</a:t>
            </a:r>
            <a:r>
              <a:rPr lang="en" sz="1800">
                <a:latin typeface="Courier New"/>
                <a:ea typeface="Courier New"/>
                <a:cs typeface="Courier New"/>
                <a:sym typeface="Courier New"/>
              </a:rPr>
              <a:t>(start, stop, step)</a:t>
            </a:r>
            <a:endParaRPr/>
          </a:p>
          <a:p>
            <a:pPr indent="-127000" lvl="0" marL="177800" rtl="0" algn="l">
              <a:lnSpc>
                <a:spcPct val="8522"/>
              </a:lnSpc>
              <a:spcBef>
                <a:spcPts val="900"/>
              </a:spcBef>
              <a:spcAft>
                <a:spcPts val="0"/>
              </a:spcAft>
              <a:buSzPts val="800"/>
              <a:buFont typeface="Noto Sans Symbols"/>
              <a:buNone/>
            </a:pPr>
            <a:r>
              <a:t/>
            </a:r>
            <a:endParaRPr sz="800">
              <a:highlight>
                <a:srgbClr val="F8F8F8"/>
              </a:highlight>
            </a:endParaRPr>
          </a:p>
          <a:p>
            <a:pPr indent="-260350" lvl="1" marL="711200" rtl="0" algn="l">
              <a:lnSpc>
                <a:spcPct val="90000"/>
              </a:lnSpc>
              <a:spcBef>
                <a:spcPts val="0"/>
              </a:spcBef>
              <a:spcAft>
                <a:spcPts val="0"/>
              </a:spcAft>
              <a:buSzPts val="1100"/>
              <a:buFont typeface="Noto Sans Symbols"/>
              <a:buChar char="❑"/>
            </a:pPr>
            <a:r>
              <a:rPr lang="en"/>
              <a:t>the </a:t>
            </a:r>
            <a:r>
              <a:rPr lang="en">
                <a:latin typeface="Courier New"/>
                <a:ea typeface="Courier New"/>
                <a:cs typeface="Courier New"/>
                <a:sym typeface="Courier New"/>
              </a:rPr>
              <a:t>stop </a:t>
            </a:r>
            <a:r>
              <a:rPr lang="en"/>
              <a:t>value is not included in sequence of numbers generated</a:t>
            </a:r>
            <a:endParaRPr/>
          </a:p>
          <a:p>
            <a:pPr indent="-260350" lvl="1" marL="711200" rtl="0" algn="l">
              <a:lnSpc>
                <a:spcPct val="90000"/>
              </a:lnSpc>
              <a:spcBef>
                <a:spcPts val="0"/>
              </a:spcBef>
              <a:spcAft>
                <a:spcPts val="0"/>
              </a:spcAft>
              <a:buSzPts val="1100"/>
              <a:buFont typeface="Noto Sans Symbols"/>
              <a:buChar char="❑"/>
            </a:pPr>
            <a:r>
              <a:rPr lang="en">
                <a:latin typeface="Courier New"/>
                <a:ea typeface="Courier New"/>
                <a:cs typeface="Courier New"/>
                <a:sym typeface="Courier New"/>
              </a:rPr>
              <a:t>step </a:t>
            </a:r>
            <a:r>
              <a:rPr lang="en"/>
              <a:t>is optional. When omitted, </a:t>
            </a:r>
            <a:r>
              <a:rPr lang="en">
                <a:latin typeface="Courier New"/>
                <a:ea typeface="Courier New"/>
                <a:cs typeface="Courier New"/>
                <a:sym typeface="Courier New"/>
              </a:rPr>
              <a:t>step </a:t>
            </a:r>
            <a:r>
              <a:rPr lang="en"/>
              <a:t>will be 1</a:t>
            </a:r>
            <a:endParaRPr/>
          </a:p>
          <a:p>
            <a:pPr indent="-260350" lvl="1" marL="711200" rtl="0" algn="l">
              <a:lnSpc>
                <a:spcPct val="90000"/>
              </a:lnSpc>
              <a:spcBef>
                <a:spcPts val="0"/>
              </a:spcBef>
              <a:spcAft>
                <a:spcPts val="0"/>
              </a:spcAft>
              <a:buSzPts val="1100"/>
              <a:buFont typeface="Noto Sans Symbols"/>
              <a:buChar char="❑"/>
            </a:pPr>
            <a:r>
              <a:rPr lang="en">
                <a:latin typeface="Courier New"/>
                <a:ea typeface="Courier New"/>
                <a:cs typeface="Courier New"/>
                <a:sym typeface="Courier New"/>
              </a:rPr>
              <a:t>step </a:t>
            </a:r>
            <a:r>
              <a:rPr lang="en"/>
              <a:t>can also be a negative value</a:t>
            </a:r>
            <a:endParaRPr/>
          </a:p>
          <a:p>
            <a:pPr indent="0" lvl="0" marL="0" rtl="0" algn="l">
              <a:lnSpc>
                <a:spcPct val="90000"/>
              </a:lnSpc>
              <a:spcBef>
                <a:spcPts val="900"/>
              </a:spcBef>
              <a:spcAft>
                <a:spcPts val="0"/>
              </a:spcAft>
              <a:buSzPts val="1800"/>
              <a:buNone/>
            </a:pPr>
            <a:r>
              <a:t/>
            </a:r>
            <a:endParaRPr sz="1800"/>
          </a:p>
          <a:p>
            <a:pPr indent="0" lvl="0" marL="0" rtl="0" algn="l">
              <a:lnSpc>
                <a:spcPct val="90000"/>
              </a:lnSpc>
              <a:spcBef>
                <a:spcPts val="900"/>
              </a:spcBef>
              <a:spcAft>
                <a:spcPts val="0"/>
              </a:spcAft>
              <a:buSzPts val="1800"/>
              <a:buNone/>
            </a:pPr>
            <a:r>
              <a:rPr lang="en" sz="1800"/>
              <a:t>NOTE: when only one value is passed to the range function, it is treated as the </a:t>
            </a:r>
            <a:endParaRPr sz="1800"/>
          </a:p>
          <a:p>
            <a:pPr indent="0" lvl="0" marL="0" rtl="0" algn="l">
              <a:lnSpc>
                <a:spcPct val="90000"/>
              </a:lnSpc>
              <a:spcBef>
                <a:spcPts val="900"/>
              </a:spcBef>
              <a:spcAft>
                <a:spcPts val="0"/>
              </a:spcAft>
              <a:buSzPts val="1800"/>
              <a:buNone/>
            </a:pPr>
            <a:r>
              <a:rPr b="1" lang="en" sz="1800"/>
              <a:t>            </a:t>
            </a:r>
            <a:r>
              <a:rPr b="1" lang="en" sz="1800"/>
              <a:t>stop </a:t>
            </a:r>
            <a:r>
              <a:rPr lang="en" sz="1800"/>
              <a:t>parameter. (i.e.</a:t>
            </a:r>
            <a:r>
              <a:rPr lang="en" sz="1800">
                <a:latin typeface="Courier New"/>
                <a:ea typeface="Courier New"/>
                <a:cs typeface="Courier New"/>
                <a:sym typeface="Courier New"/>
              </a:rPr>
              <a:t> </a:t>
            </a:r>
            <a:r>
              <a:rPr lang="en" sz="1800">
                <a:solidFill>
                  <a:srgbClr val="008000"/>
                </a:solidFill>
                <a:latin typeface="Courier New"/>
                <a:ea typeface="Courier New"/>
                <a:cs typeface="Courier New"/>
                <a:sym typeface="Courier New"/>
              </a:rPr>
              <a:t>range</a:t>
            </a:r>
            <a:r>
              <a:rPr lang="en" sz="1800">
                <a:latin typeface="Courier New"/>
                <a:ea typeface="Courier New"/>
                <a:cs typeface="Courier New"/>
                <a:sym typeface="Courier New"/>
              </a:rPr>
              <a:t>(n) </a:t>
            </a:r>
            <a:r>
              <a:rPr lang="en" sz="1800"/>
              <a:t>→ </a:t>
            </a:r>
            <a:r>
              <a:rPr lang="en" sz="1800">
                <a:solidFill>
                  <a:srgbClr val="008000"/>
                </a:solidFill>
                <a:latin typeface="Courier New"/>
                <a:ea typeface="Courier New"/>
                <a:cs typeface="Courier New"/>
                <a:sym typeface="Courier New"/>
              </a:rPr>
              <a:t>range</a:t>
            </a:r>
            <a:r>
              <a:rPr lang="en" sz="1800">
                <a:latin typeface="Courier New"/>
                <a:ea typeface="Courier New"/>
                <a:cs typeface="Courier New"/>
                <a:sym typeface="Courier New"/>
              </a:rPr>
              <a:t>(0, n, 1)</a:t>
            </a:r>
            <a:r>
              <a:rPr lang="en" sz="1800"/>
              <a:t>)</a:t>
            </a:r>
            <a:endParaRPr/>
          </a:p>
          <a:p>
            <a:pPr indent="-63500" lvl="0" marL="177800" rtl="0" algn="l">
              <a:lnSpc>
                <a:spcPct val="90000"/>
              </a:lnSpc>
              <a:spcBef>
                <a:spcPts val="1700"/>
              </a:spcBef>
              <a:spcAft>
                <a:spcPts val="0"/>
              </a:spcAft>
              <a:buSzPts val="1800"/>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PS106_PPTX_Theme">
  <a:themeElements>
    <a:clrScheme name="Custom 5">
      <a:dk1>
        <a:srgbClr val="444445"/>
      </a:dk1>
      <a:lt1>
        <a:srgbClr val="000000"/>
      </a:lt1>
      <a:dk2>
        <a:srgbClr val="7B8994"/>
      </a:dk2>
      <a:lt2>
        <a:srgbClr val="3D464D"/>
      </a:lt2>
      <a:accent1>
        <a:srgbClr val="017EE5"/>
      </a:accent1>
      <a:accent2>
        <a:srgbClr val="017EE5"/>
      </a:accent2>
      <a:accent3>
        <a:srgbClr val="017EE5"/>
      </a:accent3>
      <a:accent4>
        <a:srgbClr val="7B8994"/>
      </a:accent4>
      <a:accent5>
        <a:srgbClr val="7B8994"/>
      </a:accent5>
      <a:accent6>
        <a:srgbClr val="FF9933"/>
      </a:accent6>
      <a:hlink>
        <a:srgbClr val="3D464D"/>
      </a:hlink>
      <a:folHlink>
        <a:srgbClr val="3D464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APS106_PPTX_Theme">
  <a:themeElements>
    <a:clrScheme name="Custom 5">
      <a:dk1>
        <a:srgbClr val="444445"/>
      </a:dk1>
      <a:lt1>
        <a:srgbClr val="000000"/>
      </a:lt1>
      <a:dk2>
        <a:srgbClr val="7B8994"/>
      </a:dk2>
      <a:lt2>
        <a:srgbClr val="3D464D"/>
      </a:lt2>
      <a:accent1>
        <a:srgbClr val="017EE5"/>
      </a:accent1>
      <a:accent2>
        <a:srgbClr val="017EE5"/>
      </a:accent2>
      <a:accent3>
        <a:srgbClr val="017EE5"/>
      </a:accent3>
      <a:accent4>
        <a:srgbClr val="7B8994"/>
      </a:accent4>
      <a:accent5>
        <a:srgbClr val="7B8994"/>
      </a:accent5>
      <a:accent6>
        <a:srgbClr val="FF9933"/>
      </a:accent6>
      <a:hlink>
        <a:srgbClr val="3D464D"/>
      </a:hlink>
      <a:folHlink>
        <a:srgbClr val="3D464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