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56" r:id="rId16"/>
    <p:sldId id="355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7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4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06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3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4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277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279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Reversing a dictionary is not the same as reversing a list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dirty="0"/>
              <a:t> it entails inverting or switching the dictionary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s key and value parts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8865C-9D3B-22F5-CA35-01C11BFBF99D}"/>
              </a:ext>
            </a:extLst>
          </p:cNvPr>
          <p:cNvSpPr txBox="1"/>
          <p:nvPr/>
        </p:nvSpPr>
        <p:spPr>
          <a:xfrm>
            <a:off x="334706" y="4160517"/>
            <a:ext cx="718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eng2spa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spa2eng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454F5-5677-B1BA-99D9-39C942DDB95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Inverting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16B69-08E3-3E30-2466-3E560A8D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F27-ACBA-800C-EFFF-61EA9F05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53275-3A32-FBAF-29F6-E879CEC4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Invert a dictionary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171AB9-B2B5-7BF2-058A-5538E10A201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</p:spTree>
    <p:extLst>
      <p:ext uri="{BB962C8B-B14F-4D97-AF65-F5344CB8AC3E}">
        <p14:creationId xmlns:p14="http://schemas.microsoft.com/office/powerpoint/2010/main" val="16206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69D54-A376-4CD4-CCAB-8FEFA900509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8558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Wordle Part 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521643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533361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664530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87604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27220</TotalTime>
  <Words>1139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Courier New</vt:lpstr>
      <vt:lpstr>Segoe UI</vt:lpstr>
      <vt:lpstr>Wingdings</vt:lpstr>
      <vt:lpstr>APS106_Theme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Inverting Dictionaries</vt:lpstr>
      <vt:lpstr>Breakout Session 3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155</cp:revision>
  <dcterms:created xsi:type="dcterms:W3CDTF">2021-11-03T00:49:37Z</dcterms:created>
  <dcterms:modified xsi:type="dcterms:W3CDTF">2024-03-07T19:12:59Z</dcterms:modified>
</cp:coreProperties>
</file>