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8" r:id="rId4"/>
    <p:sldId id="327" r:id="rId5"/>
    <p:sldId id="326" r:id="rId6"/>
    <p:sldId id="370" r:id="rId7"/>
    <p:sldId id="352" r:id="rId8"/>
    <p:sldId id="354" r:id="rId9"/>
    <p:sldId id="355" r:id="rId10"/>
    <p:sldId id="356" r:id="rId11"/>
    <p:sldId id="358" r:id="rId12"/>
    <p:sldId id="361" r:id="rId13"/>
    <p:sldId id="359" r:id="rId14"/>
    <p:sldId id="362" r:id="rId15"/>
    <p:sldId id="360" r:id="rId16"/>
    <p:sldId id="363" r:id="rId17"/>
    <p:sldId id="364" r:id="rId18"/>
    <p:sldId id="365" r:id="rId19"/>
    <p:sldId id="366" r:id="rId20"/>
    <p:sldId id="367" r:id="rId21"/>
    <p:sldId id="369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70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FFFFFF"/>
    <a:srgbClr val="00FF00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50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6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3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5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48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23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Reading: 11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Review for Midterm 2 </a:t>
            </a:r>
            <a:r>
              <a:rPr lang="en-US" dirty="0">
                <a:solidFill>
                  <a:schemeClr val="accent6"/>
                </a:solidFill>
              </a:rPr>
              <a:t>#jeopardy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62D28-DFE8-38FF-8687-657E0D6CD57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314380" y="1112098"/>
            <a:ext cx="1519295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C956A-3242-8B73-AF53-93775E3ACC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833675" y="1112098"/>
            <a:ext cx="612183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7B81B-3454-E732-B36C-D6E846C5D1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353800" y="1112098"/>
            <a:ext cx="6002" cy="13983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99D487-D655-0158-5341-984A585DE74D}"/>
              </a:ext>
            </a:extLst>
          </p:cNvPr>
          <p:cNvSpPr txBox="1"/>
          <p:nvPr/>
        </p:nvSpPr>
        <p:spPr>
          <a:xfrm>
            <a:off x="7601685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12305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B3158-FFE9-6F93-C0EB-F9AE3598EE39}"/>
              </a:ext>
            </a:extLst>
          </p:cNvPr>
          <p:cNvSpPr txBox="1"/>
          <p:nvPr/>
        </p:nvSpPr>
        <p:spPr>
          <a:xfrm>
            <a:off x="9120980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15601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B434-A81A-1C2E-4256-4203EA8D1AB3}"/>
              </a:ext>
            </a:extLst>
          </p:cNvPr>
          <p:cNvSpPr txBox="1"/>
          <p:nvPr/>
        </p:nvSpPr>
        <p:spPr>
          <a:xfrm>
            <a:off x="10647107" y="25104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23355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8309E-C663-926D-5DDD-4979CB245AF5}"/>
              </a:ext>
            </a:extLst>
          </p:cNvPr>
          <p:cNvSpPr txBox="1"/>
          <p:nvPr/>
        </p:nvSpPr>
        <p:spPr>
          <a:xfrm>
            <a:off x="8047495" y="3321773"/>
            <a:ext cx="3831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Immutability Rules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1. </a:t>
            </a:r>
            <a:r>
              <a:rPr lang="en-US" sz="2000" dirty="0">
                <a:solidFill>
                  <a:srgbClr val="FFFFFF"/>
                </a:solidFill>
              </a:rPr>
              <a:t>Can only ever have 3 items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point to these references id</a:t>
            </a:r>
            <a:r>
              <a:rPr lang="en-US" sz="2000" dirty="0">
                <a:solidFill>
                  <a:schemeClr val="accent3"/>
                </a:solidFill>
              </a:rPr>
              <a:t>’</a:t>
            </a:r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be in this original order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4697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40029</TotalTime>
  <Words>1344</Words>
  <Application>Microsoft Office PowerPoint</Application>
  <PresentationFormat>Widescreen</PresentationFormat>
  <Paragraphs>270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APS106_Theme</vt:lpstr>
      <vt:lpstr>tuples and sets.</vt:lpstr>
      <vt:lpstr>This Week’s Content</vt:lpstr>
      <vt:lpstr>Tuples</vt:lpstr>
      <vt:lpstr>Tuples</vt:lpstr>
      <vt:lpstr>Immutable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170</cp:revision>
  <dcterms:created xsi:type="dcterms:W3CDTF">2021-11-03T00:49:37Z</dcterms:created>
  <dcterms:modified xsi:type="dcterms:W3CDTF">2024-03-02T02:47:27Z</dcterms:modified>
</cp:coreProperties>
</file>