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70" r:id="rId38"/>
    <p:sldId id="32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1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7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5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8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7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>
                <a:solidFill>
                  <a:srgbClr val="FFFFFF"/>
                </a:solidFill>
              </a:rPr>
              <a:t>IDE Demo</a:t>
            </a:r>
            <a:r>
              <a:rPr lang="en-US" sz="36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44ACF-9048-B34C-4C33-5445ECA7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D2D2D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2D2D2D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37170</TotalTime>
  <Words>2748</Words>
  <Application>Microsoft Office PowerPoint</Application>
  <PresentationFormat>Widescreen</PresentationFormat>
  <Paragraphs>536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Segoe UI</vt:lpstr>
      <vt:lpstr>Wingdings</vt:lpstr>
      <vt:lpstr>APS106_Theme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216</cp:revision>
  <dcterms:created xsi:type="dcterms:W3CDTF">2021-11-03T00:49:37Z</dcterms:created>
  <dcterms:modified xsi:type="dcterms:W3CDTF">2024-03-15T01:47:46Z</dcterms:modified>
</cp:coreProperties>
</file>