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47" r:id="rId12"/>
    <p:sldId id="335" r:id="rId13"/>
    <p:sldId id="337" r:id="rId14"/>
    <p:sldId id="336" r:id="rId15"/>
    <p:sldId id="338" r:id="rId16"/>
    <p:sldId id="361" r:id="rId17"/>
    <p:sldId id="340" r:id="rId18"/>
    <p:sldId id="324" r:id="rId19"/>
    <p:sldId id="355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62" r:id="rId28"/>
    <p:sldId id="364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56" r:id="rId39"/>
    <p:sldId id="342" r:id="rId40"/>
    <p:sldId id="344" r:id="rId41"/>
    <p:sldId id="345" r:id="rId42"/>
    <p:sldId id="346" r:id="rId43"/>
    <p:sldId id="359" r:id="rId44"/>
    <p:sldId id="3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47"/>
            <p14:sldId id="335"/>
            <p14:sldId id="337"/>
            <p14:sldId id="336"/>
            <p14:sldId id="338"/>
            <p14:sldId id="361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62"/>
            <p14:sldId id="36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56"/>
            <p14:sldId id="342"/>
            <p14:sldId id="344"/>
            <p14:sldId id="345"/>
            <p14:sldId id="34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5050"/>
    <a:srgbClr val="FFFFFF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21039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4631854" y="562265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append(list1, list2)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list1.append(list2)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dirty="0"/>
              <a:t>Classes in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Collections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Stock Market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16909-FF8B-C086-11FA-A4469943BFED}"/>
              </a:ext>
            </a:extLst>
          </p:cNvPr>
          <p:cNvSpPr txBox="1"/>
          <p:nvPr/>
        </p:nvSpPr>
        <p:spPr>
          <a:xfrm>
            <a:off x="5257525" y="784280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is a function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list.append() is a method</a:t>
            </a:r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6770A8-94FC-41B4-CDB7-5281A2769FFD}"/>
              </a:ext>
            </a:extLst>
          </p:cNvPr>
          <p:cNvSpPr txBox="1"/>
          <p:nvPr/>
        </p:nvSpPr>
        <p:spPr>
          <a:xfrm>
            <a:off x="7312873" y="190874"/>
            <a:ext cx="2776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y)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print(alex.x, alex.y)</a:t>
            </a:r>
          </a:p>
        </p:txBody>
      </p: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Understanding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is a challenge for most students so don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t worry if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re confused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/>
              <a:t>More on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in the next lecture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C6DE8-BE0C-46B7-8876-6AED5F0B08B2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3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204854-6CBD-43C5-9087-75179299D0D0}"/>
              </a:ext>
            </a:extLst>
          </p:cNvPr>
          <p:cNvSpPr/>
          <p:nvPr/>
        </p:nvSpPr>
        <p:spPr>
          <a:xfrm>
            <a:off x="1702662" y="2361038"/>
            <a:ext cx="1365003" cy="543111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B8A2-8AAC-47CC-A770-2FC6E4610374}"/>
              </a:ext>
            </a:extLst>
          </p:cNvPr>
          <p:cNvSpPr/>
          <p:nvPr/>
        </p:nvSpPr>
        <p:spPr>
          <a:xfrm>
            <a:off x="1315554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28168-E79D-4501-9DD3-C337948624F0}"/>
              </a:ext>
            </a:extLst>
          </p:cNvPr>
          <p:cNvSpPr/>
          <p:nvPr/>
        </p:nvSpPr>
        <p:spPr>
          <a:xfrm>
            <a:off x="328112" y="3704797"/>
            <a:ext cx="89305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A396-E817-44FD-81B5-3AED78D1091B}"/>
              </a:ext>
            </a:extLst>
          </p:cNvPr>
          <p:cNvSpPr/>
          <p:nvPr/>
        </p:nvSpPr>
        <p:spPr>
          <a:xfrm>
            <a:off x="328110" y="5228795"/>
            <a:ext cx="108183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C374E-F820-43CB-A9E4-0934953A1895}"/>
              </a:ext>
            </a:extLst>
          </p:cNvPr>
          <p:cNvSpPr/>
          <p:nvPr/>
        </p:nvSpPr>
        <p:spPr>
          <a:xfrm>
            <a:off x="2687156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96496-C113-48EA-9E0F-B9B11ED9F818}"/>
              </a:ext>
            </a:extLst>
          </p:cNvPr>
          <p:cNvSpPr/>
          <p:nvPr/>
        </p:nvSpPr>
        <p:spPr>
          <a:xfrm>
            <a:off x="1321453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8330-F64C-42CD-AFD8-8BAACA609119}"/>
              </a:ext>
            </a:extLst>
          </p:cNvPr>
          <p:cNvSpPr/>
          <p:nvPr/>
        </p:nvSpPr>
        <p:spPr>
          <a:xfrm>
            <a:off x="2844645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A85A0-C69D-4B97-983B-F3A759F21CF8}"/>
              </a:ext>
            </a:extLst>
          </p:cNvPr>
          <p:cNvSpPr/>
          <p:nvPr/>
        </p:nvSpPr>
        <p:spPr>
          <a:xfrm>
            <a:off x="6883344" y="1362751"/>
            <a:ext cx="638336" cy="339768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FB642-5895-4718-96BB-40A817557FC4}"/>
              </a:ext>
            </a:extLst>
          </p:cNvPr>
          <p:cNvSpPr/>
          <p:nvPr/>
        </p:nvSpPr>
        <p:spPr>
          <a:xfrm>
            <a:off x="5306701" y="1693617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01B3-0950-459A-813D-7A2614B33586}"/>
              </a:ext>
            </a:extLst>
          </p:cNvPr>
          <p:cNvSpPr/>
          <p:nvPr/>
        </p:nvSpPr>
        <p:spPr>
          <a:xfrm>
            <a:off x="5306701" y="2003572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43BC6-4006-4612-A8CB-9DE26C1FA186}"/>
              </a:ext>
            </a:extLst>
          </p:cNvPr>
          <p:cNvSpPr/>
          <p:nvPr/>
        </p:nvSpPr>
        <p:spPr>
          <a:xfrm>
            <a:off x="5978607" y="2603785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89F2-38B3-4E3D-92D2-EA6061275254}"/>
              </a:ext>
            </a:extLst>
          </p:cNvPr>
          <p:cNvSpPr/>
          <p:nvPr/>
        </p:nvSpPr>
        <p:spPr>
          <a:xfrm>
            <a:off x="6281790" y="3519852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3439F-B9BB-4420-AF22-EFC4D5157E24}"/>
              </a:ext>
            </a:extLst>
          </p:cNvPr>
          <p:cNvSpPr/>
          <p:nvPr/>
        </p:nvSpPr>
        <p:spPr>
          <a:xfrm>
            <a:off x="6294325" y="4439104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E7E2-EC02-49F9-90DB-26F6E0046D7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69027" y="2904149"/>
            <a:ext cx="1516137" cy="232464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E76E71-1925-4C5B-B434-A8D25F6116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19661" y="2904149"/>
            <a:ext cx="665503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F64FB0-5C94-4C6D-81F9-CA1C37FF3DE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774639" y="2904149"/>
            <a:ext cx="1610525" cy="80064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A0265-33F9-4D3C-9D7F-025C2AB8D49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2385164" y="2904149"/>
            <a:ext cx="706099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21F7B-0DFA-409D-ADD4-52F6E04944BA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1799302" y="2904149"/>
            <a:ext cx="585862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08FFEB-B7E0-4450-A6B3-2D711E9A28CA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385164" y="2904149"/>
            <a:ext cx="937330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F08B-7991-42F3-808A-307BFBEA16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67665" y="1542998"/>
            <a:ext cx="3815679" cy="108959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EB1D9-FB53-4777-A152-2F331C32E03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67665" y="1834951"/>
            <a:ext cx="2239036" cy="797643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88AD5-F187-43A7-B039-C2E960EB6F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067665" y="2144906"/>
            <a:ext cx="2239036" cy="48768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121B1-439D-46D0-8961-8CF0ED2046D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067665" y="2632594"/>
            <a:ext cx="2910942" cy="112525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7188-15FA-4A89-B672-927D183068E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067665" y="2632594"/>
            <a:ext cx="3214125" cy="1028592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165E2-7593-4A18-9F29-EF20881EEBF5}"/>
              </a:ext>
            </a:extLst>
          </p:cNvPr>
          <p:cNvSpPr txBox="1"/>
          <p:nvPr/>
        </p:nvSpPr>
        <p:spPr>
          <a:xfrm>
            <a:off x="1767553" y="2343341"/>
            <a:ext cx="12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D16E5-0206-4FA0-A5B3-1B5D8ACF4B9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3067665" y="2632594"/>
            <a:ext cx="3226660" cy="1947844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F488D-D708-4F07-B3AA-4D066DF6F353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844512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3C6A2-B4CB-49D3-B2D4-19A334D600D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7E4-3A57-4EDD-BF2C-73D0F7CC793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8D2B-175F-4CC9-BA4B-C7825FCCA4F0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13926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545B-3DEC-418F-96D2-9BBADA7E2DFF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EE9-19A5-44FC-9602-1A2614B0CFD2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1E4D2-7F6A-45DE-9611-E9E659B84F9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78546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B6E3-C67F-442B-BF05-4C2915686D76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6C5C-C44A-403D-B441-EB75B4C6EB9B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2287-CC4F-4FA3-BEB0-74519397C8A5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10160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774B1-8249-4FDC-AB71-407555C8444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7628-60B0-47B2-984F-80ACF2AA355A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802C-0B2E-40D4-BD70-2255FF79F8F2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965954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B6D-A1D0-474D-A53A-D60FC79E088B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654E5-4542-4C9F-8A80-3E0E7FCF65D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30577-ED51-4245-9811-79DFB2E073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349964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6B3A-66F5-4DDE-AFED-DCAF2570ABB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2B5AD-832F-4990-A4D8-F0C838673D93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A035-02FD-42F7-A96F-D04844372D98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873225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1D5A5-5D7B-4B9B-9D66-31D688754B90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737DD-3B05-4583-9059-40F52C7DC88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B1C46-E05E-4584-89AB-039F741BADC3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011951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408D-1A2B-4E75-A4D4-442B0FE5866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7D7C-0552-46C9-B4FB-968D3481C970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48ADE-952D-4C1A-A8D7-6F790506FB3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09209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2823-B61B-495D-A6AF-20E73B3C4A05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A4AF-E305-45F2-9705-CE4AAA74F38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994B-25DA-4419-A118-32A625FA3A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4071423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4761-52D0-4BA8-B5FB-979E5DAF5640}"/>
              </a:ext>
            </a:extLst>
          </p:cNvPr>
          <p:cNvSpPr txBox="1"/>
          <p:nvPr/>
        </p:nvSpPr>
        <p:spPr>
          <a:xfrm>
            <a:off x="3813066" y="124884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6234500" y="1248846"/>
            <a:ext cx="21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strength of object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oriented programming comes from being able to define new classes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/>
          </a:p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656461" y="196566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45126</TotalTime>
  <Words>3702</Words>
  <Application>Microsoft Office PowerPoint</Application>
  <PresentationFormat>Widescreen</PresentationFormat>
  <Paragraphs>1068</Paragraphs>
  <Slides>44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Courier New</vt:lpstr>
      <vt:lpstr>Segoe UI</vt:lpstr>
      <vt:lpstr>Wingdings</vt:lpstr>
      <vt:lpstr>APS106_PPTX_Theme</vt:lpstr>
      <vt:lpstr>objects, classes, and methods.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Encapsulation</vt:lpstr>
      <vt:lpstr>Point Class: Constructor</vt:lpstr>
      <vt:lpstr>Point Class: Constructor</vt:lpstr>
      <vt:lpstr>Point Class: Constructor</vt:lpstr>
      <vt:lpstr>Point Class: Methods</vt:lpstr>
      <vt:lpstr>Encapsulation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249</cp:revision>
  <dcterms:created xsi:type="dcterms:W3CDTF">2021-11-03T00:49:37Z</dcterms:created>
  <dcterms:modified xsi:type="dcterms:W3CDTF">2023-03-21T15:04:05Z</dcterms:modified>
</cp:coreProperties>
</file>