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70" r:id="rId38"/>
    <p:sldId id="32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10.1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classes, and methods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10.2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10.3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Stock Market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TypeError: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37133</TotalTime>
  <Words>2756</Words>
  <Application>Microsoft Office PowerPoint</Application>
  <PresentationFormat>Widescreen</PresentationFormat>
  <Paragraphs>538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213</cp:revision>
  <dcterms:created xsi:type="dcterms:W3CDTF">2021-11-03T00:49:37Z</dcterms:created>
  <dcterms:modified xsi:type="dcterms:W3CDTF">2023-03-23T14:53:57Z</dcterms:modified>
</cp:coreProperties>
</file>