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FFFFF"/>
    <a:srgbClr val="00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2412 24575,'1'-2'0,"0"1"0,0-1 0,0 1 0,0 0 0,0-1 0,0 1 0,0 0 0,0 0 0,1 0 0,-1 0 0,0 0 0,1 0 0,-1 0 0,1 0 0,-1 1 0,1-1 0,-1 1 0,1-1 0,-1 1 0,1-1 0,-1 1 0,3 0 0,38-9 0,-5 6 0,0 1 0,0 2 0,0 1 0,44 8 0,148 36 0,-226-45 0,216 54 0,-87-19 0,2-6 0,158 14 0,151 5 0,-225-10 0,299 93 0,-397-97 0,19 12 0,159 75 0,-78-28 0,328 70 0,-175-61 0,-81-13 0,428 72 0,-435-133 0,-111-14 0,490 1 0,-433-17 0,-88 3 0,143-3 0,-147-11 0,0-6 0,266-73 0,-285 54 0,143-68 0,-230 92 0,306-160 0,-144 67 0,14-8 0,350-258 0,-115 27 0,-274 211 0,-41 33 0,488-352 0,-131 198 0,-218 131 0,345-177 0,-42 30 0,17 45 0,-541 210 0,226-73 0,329-64 0,-121 64 0,-366 70 0,186-7 0,117 23 0,-281 5 0,-43-1 0,212 6 0,-246-2 0,1 4 0,-1 1 0,59 20 0,208 82 0,-255-80 0,-1 3 0,93 60 0,422 256 0,-553-330 0,-1 1 0,-2 2 0,0 1 0,-1 1 0,-1 2 0,-2 1 0,-1 0 0,-1 2 0,-1 1 0,20 39 0,11 30 0,-5 2 0,41 121 0,-79-192 0,-2 1 0,-1 0 0,-2 0 0,-1 0 0,-1 1 0,-2 0 0,-2 36 0,0 307 0,0-376 0,0 0 0,0 0 0,0 0 0,0 0 0,0 0 0,0 0 0,0 1 0,0-1 0,0 0 0,0 0 0,0 0 0,0 0 0,0 0 0,0 1 0,0-1 0,0 0 0,0 0 0,0 0 0,0 0 0,0 0 0,0 0 0,0 1 0,0-1 0,0 0 0,-1 0 0,1 0 0,0 0 0,0 0 0,0 0 0,0 0 0,0 0 0,0 0 0,0 1 0,0-1 0,-1 0 0,1 0 0,0 0 0,0 0 0,0 0 0,0 0 0,0 0 0,0 0 0,-1 0 0,1 0 0,0 0 0,0 0 0,0 0 0,0 0 0,0 0 0,0 0 0,-1 0 0,1 0 0,0 0 0,0 0 0,0 0 0,0 0 0,0 0 0,0 0 0,-1 0 0,1 0 0,0-1 0,0 1 0,-12-11 0,-16-27 0,20 27 0,-17-22 0,-189-225 0,190 225 0,22 28 0,-1 0 0,0 1 0,-1-1 0,1 1 0,-1 0 0,0 0 0,0 0 0,0 0 0,0 1 0,-8-5 0,12 8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0,-1 0 0,1 0 0,0 1 0,0-1 0,0 0 0,0 0 0,0 0 0,0 0 0,0 0 0,1 0 0,-1 0 0,0 0 0,0 1 0,0-1 0,0 0 0,0 0 0,0 0 0,0 0 0,4 13 0,9 12 0,8 3 0,60 72 0,-61-83 0,1 0 0,0-2 0,1 0 0,1-1 0,41 18 0,-58-29 0,-1 0 0,1 1 0,-1 0 0,0 0 0,0 0 0,0 1 0,-1-1 0,1 1 0,5 10 0,30 54 0,-24-39 0,-16-30 0,1 1 0,-1-1 0,1 1 0,0-1 0,-1 0 0,1 1 0,0-1 0,0 0 0,-1 0 0,1 1 0,0-1 0,-1 0 0,1 0 0,0 0 0,0 0 0,-1 0 0,1 0 0,0 0 0,0 0 0,-1 0 0,1-1 0,0 1 0,0 0 0,-1 0 0,1-1 0,0 1 0,-1 0 0,1-1 0,0 1 0,-1 0 0,1-1 0,-1 1 0,1-1 0,0 1 0,-1-1 0,1 0 0,-1 1 0,0-1 0,1 1 0,-1-1 0,1-1 0,28-31 0,-24 27 0,27-32 0,196-247 0,-218 274 34,-1 1-1,1 0 0,19-15 1,20-20-1533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09DBB-0195-513C-D891-E4337EFA45D2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E4AB4E-5C49-34A1-5BF9-D28BE75A06A6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16ACF-A77D-9298-675D-27ACAF25A7CD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9C9932-3949-2903-5ED9-AED1F082D49D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5E12C-B619-89F3-E1AE-B989DE09FB37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DA9D52-89BE-EDD0-247F-D0DEA6B682C3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>
              <a:off x="3562920" y="4335015"/>
              <a:ext cx="6692040" cy="1323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4480" y="4306935"/>
                <a:ext cx="6748920" cy="1380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27907</TotalTime>
  <Words>4120</Words>
  <Application>Microsoft Office PowerPoint</Application>
  <PresentationFormat>Widescreen</PresentationFormat>
  <Paragraphs>1148</Paragraphs>
  <Slides>79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APS106_PPTX_Theme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157</cp:revision>
  <dcterms:created xsi:type="dcterms:W3CDTF">2021-11-03T00:49:37Z</dcterms:created>
  <dcterms:modified xsi:type="dcterms:W3CDTF">2023-01-31T19:14:37Z</dcterms:modified>
</cp:coreProperties>
</file>