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26" r:id="rId11"/>
    <p:sldId id="327" r:id="rId12"/>
    <p:sldId id="329" r:id="rId13"/>
    <p:sldId id="330" r:id="rId14"/>
    <p:sldId id="331" r:id="rId15"/>
    <p:sldId id="332" r:id="rId16"/>
    <p:sldId id="333" r:id="rId17"/>
    <p:sldId id="328" r:id="rId18"/>
    <p:sldId id="335" r:id="rId19"/>
    <p:sldId id="334" r:id="rId20"/>
    <p:sldId id="337" r:id="rId21"/>
    <p:sldId id="338" r:id="rId22"/>
    <p:sldId id="340" r:id="rId23"/>
    <p:sldId id="339" r:id="rId24"/>
    <p:sldId id="341" r:id="rId25"/>
    <p:sldId id="342" r:id="rId26"/>
    <p:sldId id="343" r:id="rId27"/>
    <p:sldId id="355" r:id="rId28"/>
    <p:sldId id="352" r:id="rId29"/>
    <p:sldId id="353" r:id="rId30"/>
    <p:sldId id="354" r:id="rId31"/>
    <p:sldId id="266" r:id="rId32"/>
    <p:sldId id="344" r:id="rId33"/>
    <p:sldId id="324" r:id="rId34"/>
    <p:sldId id="32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FFD6AD"/>
    <a:srgbClr val="E00B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There are several ways to repeat a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ve already seen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loops and this week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ll discuss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Do Something </a:t>
            </a:r>
            <a:r>
              <a:rPr lang="en-US" sz="3200" dirty="0">
                <a:solidFill>
                  <a:schemeClr val="accent2"/>
                </a:solidFill>
              </a:rPr>
              <a:t>= </a:t>
            </a:r>
            <a:r>
              <a:rPr lang="en-US" sz="3200" dirty="0"/>
              <a:t>block of code we want to execute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5CF94-14C1-4C94-AC29-DFB3D3A05630}"/>
              </a:ext>
            </a:extLst>
          </p:cNvPr>
          <p:cNvSpPr txBox="1"/>
          <p:nvPr/>
        </p:nvSpPr>
        <p:spPr>
          <a:xfrm>
            <a:off x="6197218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6197218" y="4226704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48815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starts with the keyword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5955631" y="1816771"/>
            <a:ext cx="9986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Next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 provide the name of one of more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 have called the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you can call it whatever you like as long as it follows rules for naming a variable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rgbClr val="FFD6AD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item1, item2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6978316" y="1816771"/>
            <a:ext cx="2586789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/>
              <a:t> will be bound to each of the items in the sequence in turn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9565105" y="1816771"/>
            <a:ext cx="7700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Specify what the values are 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What is the iterable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An iterable is an object that can be iterated over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Strings are iterable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we know these from last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Lists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next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are iterable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10335125" y="1816771"/>
            <a:ext cx="1191127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As with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statement ends with a colon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This is how Python knows you are going to create a new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11526252" y="1816771"/>
            <a:ext cx="180474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Indenting four spaces tells Python what lines of code are in that block you want to repeated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6773778" y="2346157"/>
            <a:ext cx="4367464" cy="3392905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56D8AD5-2DFF-4424-8C20-8AA9AEA38A48}"/>
              </a:ext>
            </a:extLst>
          </p:cNvPr>
          <p:cNvSpPr/>
          <p:nvPr/>
        </p:nvSpPr>
        <p:spPr>
          <a:xfrm>
            <a:off x="6095996" y="5358617"/>
            <a:ext cx="617620" cy="55345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0C392-B8C4-4120-AC91-EE5EC969077B}"/>
              </a:ext>
            </a:extLst>
          </p:cNvPr>
          <p:cNvSpPr txBox="1"/>
          <p:nvPr/>
        </p:nvSpPr>
        <p:spPr>
          <a:xfrm>
            <a:off x="5979692" y="5854465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00BE5"/>
                </a:solidFill>
              </a:rPr>
              <a:t>Indent</a:t>
            </a:r>
          </a:p>
        </p:txBody>
      </p:sp>
    </p:spTree>
    <p:extLst>
      <p:ext uri="{BB962C8B-B14F-4D97-AF65-F5344CB8AC3E}">
        <p14:creationId xmlns:p14="http://schemas.microsoft.com/office/powerpoint/2010/main" val="3300181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77091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3463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try it ourselves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40930C-89E2-4CF5-854E-FC08201F946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Your first for loop</a:t>
            </a:r>
          </a:p>
        </p:txBody>
      </p:sp>
    </p:spTree>
    <p:extLst>
      <p:ext uri="{BB962C8B-B14F-4D97-AF65-F5344CB8AC3E}">
        <p14:creationId xmlns:p14="http://schemas.microsoft.com/office/powerpoint/2010/main" val="196761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6.1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for </a:t>
            </a:r>
            <a:r>
              <a:rPr lang="en-US" b="1" dirty="0"/>
              <a:t>loops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9.3</a:t>
            </a:r>
            <a:r>
              <a:rPr lang="en-US" b="1" dirty="0">
                <a:solidFill>
                  <a:schemeClr val="accent1"/>
                </a:solidFill>
              </a:rPr>
              <a:t>,</a:t>
            </a:r>
            <a:r>
              <a:rPr lang="en-US" b="1" dirty="0"/>
              <a:t> 9.4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6.2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for </a:t>
            </a:r>
            <a:r>
              <a:rPr lang="en-US" dirty="0"/>
              <a:t>loops on indices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nested loops</a:t>
            </a:r>
          </a:p>
          <a:p>
            <a:pPr lvl="1"/>
            <a:r>
              <a:rPr lang="en-US" dirty="0"/>
              <a:t>Reading: 9.5 – 9.9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Madlibs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/>
          <a:lstStyle/>
          <a:p>
            <a:r>
              <a:rPr lang="en-US" dirty="0"/>
              <a:t>You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ve learned about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but when should you use them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Firstly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all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can be written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vice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versa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You should use 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when you know how many times the loop should run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you want the loop to break based on a condition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do this until</a:t>
            </a:r>
            <a:r>
              <a:rPr lang="en-US" dirty="0">
                <a:solidFill>
                  <a:schemeClr val="accent2"/>
                </a:solidFill>
              </a:rPr>
              <a:t>….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should use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76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You have had your </a:t>
            </a:r>
            <a:r>
              <a:rPr lang="en-US" b="1" dirty="0"/>
              <a:t>DNA </a:t>
            </a:r>
            <a:r>
              <a:rPr lang="en-US" dirty="0"/>
              <a:t>sequenced and each of your chromosomes is represented by a string of nucleotides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adenine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thymine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guanine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cytosine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chrome_4 = ATGGGCAA</a:t>
            </a:r>
          </a:p>
          <a:p>
            <a:r>
              <a:rPr lang="en-US" dirty="0"/>
              <a:t>Create a function to count the number of occurrences of a nucleotides.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23B49F-1568-42D8-993B-DE8FF39DAE2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while vs 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E57FC-F828-4A07-8BFD-F124A1E93A6E}"/>
              </a:ext>
            </a:extLst>
          </p:cNvPr>
          <p:cNvSpPr txBox="1"/>
          <p:nvPr/>
        </p:nvSpPr>
        <p:spPr>
          <a:xfrm>
            <a:off x="1068071" y="549369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my_func(chrome_4, ‘A’)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3</a:t>
            </a:r>
          </a:p>
        </p:txBody>
      </p:sp>
    </p:spTree>
    <p:extLst>
      <p:ext uri="{BB962C8B-B14F-4D97-AF65-F5344CB8AC3E}">
        <p14:creationId xmlns:p14="http://schemas.microsoft.com/office/powerpoint/2010/main" val="129995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</p:txBody>
      </p:sp>
    </p:spTree>
    <p:extLst>
      <p:ext uri="{BB962C8B-B14F-4D97-AF65-F5344CB8AC3E}">
        <p14:creationId xmlns:p14="http://schemas.microsoft.com/office/powerpoint/2010/main" val="51861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9E5EC9-D8E2-4AE2-915F-A9B29C8F50E4}"/>
              </a:ext>
            </a:extLst>
          </p:cNvPr>
          <p:cNvCxnSpPr>
            <a:cxnSpLocks/>
          </p:cNvCxnSpPr>
          <p:nvPr/>
        </p:nvCxnSpPr>
        <p:spPr>
          <a:xfrm flipH="1" flipV="1">
            <a:off x="3787386" y="2884785"/>
            <a:ext cx="357610" cy="957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1732547" y="2406316"/>
            <a:ext cx="2406318" cy="14708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AFD77-5E90-4301-B620-919694785654}"/>
              </a:ext>
            </a:extLst>
          </p:cNvPr>
          <p:cNvCxnSpPr>
            <a:cxnSpLocks/>
          </p:cNvCxnSpPr>
          <p:nvPr/>
        </p:nvCxnSpPr>
        <p:spPr>
          <a:xfrm flipV="1">
            <a:off x="4138863" y="1973179"/>
            <a:ext cx="3128211" cy="1904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In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 </a:t>
            </a:r>
            <a:r>
              <a:rPr lang="en-US" dirty="0"/>
              <a:t>loop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(i) </a:t>
            </a:r>
            <a:r>
              <a:rPr lang="en-US" dirty="0"/>
              <a:t>was the index of each character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while in the for loop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(character) </a:t>
            </a:r>
            <a:r>
              <a:rPr lang="en-US" dirty="0"/>
              <a:t>is the value of each character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No indexing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en-US" dirty="0"/>
              <a:t> required in the for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935705" y="2382253"/>
            <a:ext cx="1203160" cy="1494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how long the string is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use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len()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because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will go through every character of the string exactly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4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incrementing the loop variable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 += 1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as the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takes care of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394284" y="3597442"/>
            <a:ext cx="1744581" cy="2797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4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The for loop is </a:t>
            </a:r>
            <a:r>
              <a:rPr lang="en-US" b="1" dirty="0">
                <a:solidFill>
                  <a:schemeClr val="accent6"/>
                </a:solidFill>
              </a:rPr>
              <a:t>MUCH</a:t>
            </a:r>
            <a:r>
              <a:rPr lang="en-US" dirty="0"/>
              <a:t> easier to read and therefore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desirable when writing code for large collaborative projects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2"/>
                </a:solidFill>
              </a:rPr>
              <a:t>#cleancode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54E85-CA6B-4835-B3BC-81BA65999497}"/>
              </a:ext>
            </a:extLst>
          </p:cNvPr>
          <p:cNvSpPr txBox="1"/>
          <p:nvPr/>
        </p:nvSpPr>
        <p:spPr>
          <a:xfrm>
            <a:off x="372979" y="41990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6 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C0994-CAAE-4DA3-A8F6-3B7623734B2D}"/>
              </a:ext>
            </a:extLst>
          </p:cNvPr>
          <p:cNvSpPr txBox="1"/>
          <p:nvPr/>
        </p:nvSpPr>
        <p:spPr>
          <a:xfrm>
            <a:off x="8466221" y="32547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4 lines</a:t>
            </a:r>
          </a:p>
        </p:txBody>
      </p:sp>
    </p:spTree>
    <p:extLst>
      <p:ext uri="{BB962C8B-B14F-4D97-AF65-F5344CB8AC3E}">
        <p14:creationId xmlns:p14="http://schemas.microsoft.com/office/powerpoint/2010/main" val="2526233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/>
          <a:lstStyle/>
          <a:p>
            <a:r>
              <a:rPr lang="en-US" dirty="0"/>
              <a:t>You should use 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when you know how many times the loop should run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you want the loop to break based on a condition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do this until</a:t>
            </a:r>
            <a:r>
              <a:rPr lang="en-US" dirty="0">
                <a:solidFill>
                  <a:schemeClr val="accent2"/>
                </a:solidFill>
              </a:rPr>
              <a:t>….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should use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3296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26844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25367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8805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 that takes in a string and returns the number of vowels in the string</a:t>
            </a:r>
            <a:r>
              <a:rPr lang="en-US" sz="3200" dirty="0">
                <a:solidFill>
                  <a:schemeClr val="accent1"/>
                </a:solidFill>
              </a:rPr>
              <a:t>. (</a:t>
            </a:r>
            <a:r>
              <a:rPr lang="en-US" sz="3200" dirty="0"/>
              <a:t>use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loop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count_vowels('Happy Anniversary!')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count_vowels('xyz')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6C54F-E834-416E-98EA-ADECA9251F71}"/>
              </a:ext>
            </a:extLst>
          </p:cNvPr>
          <p:cNvSpPr txBox="1"/>
          <p:nvPr/>
        </p:nvSpPr>
        <p:spPr>
          <a:xfrm>
            <a:off x="8276795" y="973836"/>
            <a:ext cx="291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Vowels</a:t>
            </a:r>
            <a:r>
              <a:rPr lang="en-US" sz="2400" b="1" dirty="0">
                <a:solidFill>
                  <a:schemeClr val="accent3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e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i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o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u</a:t>
            </a:r>
            <a:r>
              <a:rPr lang="en-US" sz="2400" b="1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Write a function to return the unique separators in a string of integer codes</a:t>
            </a:r>
            <a:r>
              <a:rPr lang="en-US" sz="3200" dirty="0">
                <a:solidFill>
                  <a:schemeClr val="accent1"/>
                </a:solidFill>
              </a:rPr>
              <a:t>. (</a:t>
            </a:r>
            <a:r>
              <a:rPr lang="en-US" sz="3200" dirty="0"/>
              <a:t>use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loop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/>
              <a:t>The string only contains integers and separators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find_seperators('23,613-23;2:45')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',-;:'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find_seperators('613-555-3224')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'-'</a:t>
            </a:r>
          </a:p>
          <a:p>
            <a:pPr lvl="1"/>
            <a:endParaRPr lang="en-US" sz="2800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377450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Looping over strings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When to use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 over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600" dirty="0"/>
              <a:t> loop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03043-B86C-43D7-83A2-C89F11DBF43E}"/>
              </a:ext>
            </a:extLst>
          </p:cNvPr>
          <p:cNvSpPr txBox="1"/>
          <p:nvPr/>
        </p:nvSpPr>
        <p:spPr>
          <a:xfrm>
            <a:off x="9354071" y="1029719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072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23347</TotalTime>
  <Words>1527</Words>
  <Application>Microsoft Office PowerPoint</Application>
  <PresentationFormat>Widescreen</PresentationFormat>
  <Paragraphs>348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Consolas</vt:lpstr>
      <vt:lpstr>Courier New</vt:lpstr>
      <vt:lpstr>Segoe UI</vt:lpstr>
      <vt:lpstr>Wingdings</vt:lpstr>
      <vt:lpstr>APS106_PPTX_Theme</vt:lpstr>
      <vt:lpstr>for loops.</vt:lpstr>
      <vt:lpstr>This Week’s Content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vs while</vt:lpstr>
      <vt:lpstr>for vs while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vs while</vt:lpstr>
      <vt:lpstr>while &amp; for Loops</vt:lpstr>
      <vt:lpstr>while &amp; for Loops</vt:lpstr>
      <vt:lpstr>while &amp; for Loops</vt:lpstr>
      <vt:lpstr>Breakout Session 1</vt:lpstr>
      <vt:lpstr>Breakout Session 2</vt:lpstr>
      <vt:lpstr>Lecture Recap</vt:lpstr>
      <vt:lpstr>for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118</cp:revision>
  <dcterms:created xsi:type="dcterms:W3CDTF">2021-11-03T00:49:37Z</dcterms:created>
  <dcterms:modified xsi:type="dcterms:W3CDTF">2023-02-14T19:00:42Z</dcterms:modified>
</cp:coreProperties>
</file>