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04" r:id="rId12"/>
    <p:sldId id="265" r:id="rId13"/>
    <p:sldId id="305" r:id="rId14"/>
    <p:sldId id="266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4" r:id="rId23"/>
    <p:sldId id="310" r:id="rId24"/>
    <p:sldId id="275" r:id="rId25"/>
    <p:sldId id="311" r:id="rId26"/>
    <p:sldId id="276" r:id="rId27"/>
    <p:sldId id="312" r:id="rId28"/>
    <p:sldId id="279" r:id="rId29"/>
    <p:sldId id="313" r:id="rId30"/>
    <p:sldId id="280" r:id="rId31"/>
    <p:sldId id="314" r:id="rId32"/>
    <p:sldId id="281" r:id="rId33"/>
    <p:sldId id="315" r:id="rId34"/>
    <p:sldId id="289" r:id="rId35"/>
    <p:sldId id="290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ella Respira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 varScale="1">
        <p:scale>
          <a:sx n="132" d="100"/>
          <a:sy n="132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30.xml"/><Relationship Id="rId17" Type="http://schemas.openxmlformats.org/officeDocument/2006/relationships/slide" Target="slide20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MIDTERM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D4E1-BF46-B66D-E3B7-639D08FF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85" y="2373326"/>
            <a:ext cx="4855030" cy="1359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230C4-2F49-DF7F-12B1-BE59BD0B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69" y="2334174"/>
            <a:ext cx="5079062" cy="17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4BFD3-BCE3-C599-43E5-A147E3EDB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5"/>
          <a:stretch/>
        </p:blipFill>
        <p:spPr>
          <a:xfrm>
            <a:off x="1721159" y="2242602"/>
            <a:ext cx="5714682" cy="14952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2AE5C-3577-6BF2-629E-F9A412104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1505351" y="1988462"/>
            <a:ext cx="6133297" cy="2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99B5-531F-E160-3B92-E6EDD49F3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1"/>
          <a:stretch/>
        </p:blipFill>
        <p:spPr>
          <a:xfrm>
            <a:off x="1914737" y="2491684"/>
            <a:ext cx="3546143" cy="129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CDF0-604D-2926-AF15-A926103A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46" y="2357364"/>
            <a:ext cx="562833" cy="193744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381578CF-3030-EB7F-D902-6981670A66A6}"/>
              </a:ext>
            </a:extLst>
          </p:cNvPr>
          <p:cNvSpPr txBox="1">
            <a:spLocks/>
          </p:cNvSpPr>
          <p:nvPr/>
        </p:nvSpPr>
        <p:spPr>
          <a:xfrm>
            <a:off x="709187" y="229473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Code:</a:t>
            </a:r>
          </a:p>
        </p:txBody>
      </p:sp>
      <p:sp>
        <p:nvSpPr>
          <p:cNvPr id="8" name="Google Shape;289;p20">
            <a:extLst>
              <a:ext uri="{FF2B5EF4-FFF2-40B4-BE49-F238E27FC236}">
                <a16:creationId xmlns:a16="http://schemas.microsoft.com/office/drawing/2014/main" id="{5C8F69E8-4FC4-F70C-B588-7361815FE9D7}"/>
              </a:ext>
            </a:extLst>
          </p:cNvPr>
          <p:cNvSpPr txBox="1">
            <a:spLocks/>
          </p:cNvSpPr>
          <p:nvPr/>
        </p:nvSpPr>
        <p:spPr>
          <a:xfrm>
            <a:off x="5518876" y="220435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21B82-0C91-771A-C577-B8061F0D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77" y="2087868"/>
            <a:ext cx="2005570" cy="2069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CF224-02E6-0798-52D5-65C79A2DE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16" y="2086967"/>
            <a:ext cx="2281028" cy="206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0E2CB-1D10-CE99-1408-62F2002FA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72"/>
          <a:stretch/>
        </p:blipFill>
        <p:spPr>
          <a:xfrm>
            <a:off x="3431486" y="2087869"/>
            <a:ext cx="2281028" cy="2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892FA-8F0A-FD4C-F9BD-977C6631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2953657" y="2097612"/>
            <a:ext cx="2714172" cy="1118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AFFEF-0745-F638-0867-68F08D6E2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1180757" y="1895447"/>
            <a:ext cx="3183088" cy="13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48A99-C244-5F6B-B2A0-20225279E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756" y="3310481"/>
            <a:ext cx="2015927" cy="565443"/>
          </a:xfrm>
          <a:prstGeom prst="rect">
            <a:avLst/>
          </a:prstGeom>
        </p:spPr>
      </p:pic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BBAB2255-EB38-56DC-CC14-A5803C2407C8}"/>
              </a:ext>
            </a:extLst>
          </p:cNvPr>
          <p:cNvSpPr txBox="1">
            <a:spLocks/>
          </p:cNvSpPr>
          <p:nvPr/>
        </p:nvSpPr>
        <p:spPr>
          <a:xfrm>
            <a:off x="3196683" y="1929390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6C619-D494-2B1D-387B-127205AB7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96" y="1991927"/>
            <a:ext cx="4912207" cy="11596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E8FD0-CE52-C196-EB2E-6B4EF32ED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2" y="1820112"/>
            <a:ext cx="5072518" cy="1197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CFF86-B15D-3287-F3F0-7713BA732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84" t="26855"/>
          <a:stretch/>
        </p:blipFill>
        <p:spPr>
          <a:xfrm>
            <a:off x="1814512" y="3186595"/>
            <a:ext cx="3414734" cy="3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F04FD-B317-AD4D-D9E4-1A86A29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8214C-C2F4-8DCB-C431-3116F803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9E98E-231C-7FE5-670B-5DB6B466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0B36B906-68CB-EBB6-FF4D-594742F9F88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BEEA-8E0A-7809-CDC0-8A37A495C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61D7-F8F9-D94A-B1A6-F5907DDA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49362-4DA8-62B2-D39C-1CDDAD6C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C6A64-D590-3423-4E72-F3863B7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44" y="2939663"/>
            <a:ext cx="3815755" cy="1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33CBD-5ED6-B89A-563F-8FE84C57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33959"/>
            <a:ext cx="3530980" cy="315266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AEE67913-EFF7-842B-FE8E-A756ED8A638D}"/>
              </a:ext>
            </a:extLst>
          </p:cNvPr>
          <p:cNvSpPr txBox="1">
            <a:spLocks/>
          </p:cNvSpPr>
          <p:nvPr/>
        </p:nvSpPr>
        <p:spPr>
          <a:xfrm>
            <a:off x="4357996" y="3141523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>
                <a:highlight>
                  <a:srgbClr val="FFFF00"/>
                </a:highlight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there…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containers and where to find them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Check your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Method-ology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ll things index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484859"/>
            <a:ext cx="3468772" cy="15043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324077"/>
            <a:ext cx="2801187" cy="1214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BF566-4479-B8A9-2333-FFC08F6E0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/>
          <a:stretch/>
        </p:blipFill>
        <p:spPr>
          <a:xfrm>
            <a:off x="2837615" y="3587619"/>
            <a:ext cx="2249642" cy="5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5299A-D5F3-27AD-81A2-050BFC67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88" y="1721767"/>
            <a:ext cx="5102225" cy="2139246"/>
          </a:xfrm>
          <a:prstGeom prst="rect">
            <a:avLst/>
          </a:prstGeom>
        </p:spPr>
      </p:pic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-19350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result in </a:t>
            </a:r>
            <a:r>
              <a:rPr lang="en-US" dirty="0" err="1"/>
              <a:t>new_number_list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2CBD6-131A-28ED-8480-1A577781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06" y="1307564"/>
            <a:ext cx="6339988" cy="25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43697" y="122777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600" dirty="0"/>
              <a:t>Create a function that takes an angle in degrees as the argument, and outputs a list of the sine and cosine for each angle value (hint: use math functions radians, sin and cos)</a:t>
            </a:r>
            <a:br>
              <a:rPr lang="en-US" sz="1600" dirty="0"/>
            </a:br>
            <a:r>
              <a:rPr lang="en-US" sz="1600" dirty="0"/>
              <a:t>Analyze a list of angles using your function: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Insert the results into a dictionary that looks like this: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all about angles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AABA4-C012-497A-8DE5-9F55613D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8" r="13276"/>
          <a:stretch/>
        </p:blipFill>
        <p:spPr>
          <a:xfrm>
            <a:off x="4571999" y="1602173"/>
            <a:ext cx="2771053" cy="33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514E8-913A-88BF-36E1-8B03630B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" y="2450977"/>
            <a:ext cx="5972175" cy="1354664"/>
          </a:xfrm>
          <a:prstGeom prst="rect">
            <a:avLst/>
          </a:prstGeom>
        </p:spPr>
      </p:pic>
      <p:sp>
        <p:nvSpPr>
          <p:cNvPr id="6" name="Google Shape;289;p20">
            <a:extLst>
              <a:ext uri="{FF2B5EF4-FFF2-40B4-BE49-F238E27FC236}">
                <a16:creationId xmlns:a16="http://schemas.microsoft.com/office/drawing/2014/main" id="{7E82C0E6-7648-DECD-16AF-F821E2581045}"/>
              </a:ext>
            </a:extLst>
          </p:cNvPr>
          <p:cNvSpPr txBox="1">
            <a:spLocks/>
          </p:cNvSpPr>
          <p:nvPr/>
        </p:nvSpPr>
        <p:spPr>
          <a:xfrm>
            <a:off x="1415145" y="3620064"/>
            <a:ext cx="1717930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Sine value</a:t>
            </a:r>
          </a:p>
        </p:txBody>
      </p:sp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9C4A0594-7928-56C9-E001-23BDA4888CFD}"/>
              </a:ext>
            </a:extLst>
          </p:cNvPr>
          <p:cNvSpPr txBox="1">
            <a:spLocks/>
          </p:cNvSpPr>
          <p:nvPr/>
        </p:nvSpPr>
        <p:spPr>
          <a:xfrm>
            <a:off x="3657600" y="3626660"/>
            <a:ext cx="2211418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Cosine value</a:t>
            </a: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C38E-C56A-7F79-E0AF-88A6B6AE2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D888-8588-F68B-0447-6B13CA44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58" y="1904135"/>
            <a:ext cx="6750383" cy="153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54A23-D575-EE66-0E04-54DCE6D9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65" y="1882913"/>
            <a:ext cx="6296481" cy="15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BEA36-B539-0D63-D310-EDAB6BE5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6" y="2153866"/>
            <a:ext cx="3675637" cy="106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312C7-6601-A869-FC05-BE78CA32B3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90"/>
          <a:stretch/>
        </p:blipFill>
        <p:spPr>
          <a:xfrm>
            <a:off x="2791043" y="3264155"/>
            <a:ext cx="3675637" cy="100030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CB6515C0-547E-14FD-5DFD-521743E7502B}"/>
              </a:ext>
            </a:extLst>
          </p:cNvPr>
          <p:cNvSpPr txBox="1">
            <a:spLocks/>
          </p:cNvSpPr>
          <p:nvPr/>
        </p:nvSpPr>
        <p:spPr>
          <a:xfrm>
            <a:off x="1380457" y="3029522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8ED82-EF91-D4BB-AF11-5BD0964A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203" y="2110877"/>
            <a:ext cx="4253593" cy="21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738</Words>
  <Application>Microsoft Office PowerPoint</Application>
  <PresentationFormat>On-screen Show (16:9)</PresentationFormat>
  <Paragraphs>142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Bebas Neue</vt:lpstr>
      <vt:lpstr>Della Respira</vt:lpstr>
      <vt:lpstr>Calibri</vt:lpstr>
      <vt:lpstr>Arial</vt:lpstr>
      <vt:lpstr>Jeoparty template</vt:lpstr>
      <vt:lpstr>MIDTERM REVIEW</vt:lpstr>
      <vt:lpstr>Rules of the GAME</vt:lpstr>
      <vt:lpstr>Panel</vt:lpstr>
      <vt:lpstr>PowerPoint Presentation</vt:lpstr>
      <vt:lpstr>PowerPoint Presentation</vt:lpstr>
      <vt:lpstr>What is the output?</vt:lpstr>
      <vt:lpstr>What is the output?</vt:lpstr>
      <vt:lpstr>Provide the print statement that will give this output</vt:lpstr>
      <vt:lpstr>Provide the print statement that will give this output</vt:lpstr>
      <vt:lpstr>What is the output?</vt:lpstr>
      <vt:lpstr>What is the output?</vt:lpstr>
      <vt:lpstr>What is the output of the code?</vt:lpstr>
      <vt:lpstr>What is the output of the code?</vt:lpstr>
      <vt:lpstr>What should I do this code to make it print out the output?</vt:lpstr>
      <vt:lpstr>What should I do this code to make it print out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PowerPoint Presentation</vt:lpstr>
      <vt:lpstr>PowerPoint Presentation</vt:lpstr>
      <vt:lpstr>What is the output?</vt:lpstr>
      <vt:lpstr>What is the output?</vt:lpstr>
      <vt:lpstr>PowerPoint Presentation</vt:lpstr>
      <vt:lpstr>PowerPoint Presentation</vt:lpstr>
      <vt:lpstr>How would you print out the second color in this dictionary?</vt:lpstr>
      <vt:lpstr>How would you print out the second color in this dictionary?</vt:lpstr>
      <vt:lpstr>What is the result in new_number_list?</vt:lpstr>
      <vt:lpstr>PowerPoint Presentation</vt:lpstr>
      <vt:lpstr>PowerPoint Presentation</vt:lpstr>
      <vt:lpstr>Create a function that takes an angle in degrees as the argument, and outputs a list of the sine and cosine for each angle value (hint: use math functions radians, sin and cos) Analyze a list of angles using your function:   Insert the results into a dictionary that looks like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73</cp:revision>
  <dcterms:modified xsi:type="dcterms:W3CDTF">2023-03-09T20:11:57Z</dcterms:modified>
</cp:coreProperties>
</file>