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new lab released this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C99FF"/>
                </a:solidFill>
              </a:rPr>
              <a:t>Term Test 1 </a:t>
            </a:r>
            <a:r>
              <a:rPr lang="en-US" sz="1600" dirty="0">
                <a:solidFill>
                  <a:srgbClr val="66FF99"/>
                </a:solidFill>
              </a:rPr>
              <a:t>next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30620</TotalTime>
  <Words>4201</Words>
  <Application>Microsoft Office PowerPoint</Application>
  <PresentationFormat>Widescreen</PresentationFormat>
  <Paragraphs>1162</Paragraphs>
  <Slides>79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161</cp:revision>
  <dcterms:created xsi:type="dcterms:W3CDTF">2021-11-03T00:49:37Z</dcterms:created>
  <dcterms:modified xsi:type="dcterms:W3CDTF">2024-01-30T15:13:32Z</dcterms:modified>
</cp:coreProperties>
</file>