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82" r:id="rId17"/>
    <p:sldId id="383" r:id="rId18"/>
    <p:sldId id="379" r:id="rId19"/>
    <p:sldId id="384" r:id="rId20"/>
    <p:sldId id="344" r:id="rId21"/>
    <p:sldId id="362" r:id="rId22"/>
    <p:sldId id="351" r:id="rId23"/>
    <p:sldId id="357" r:id="rId24"/>
    <p:sldId id="381" r:id="rId25"/>
    <p:sldId id="358" r:id="rId26"/>
    <p:sldId id="359" r:id="rId27"/>
    <p:sldId id="380" r:id="rId28"/>
    <p:sldId id="360" r:id="rId29"/>
    <p:sldId id="361" r:id="rId30"/>
    <p:sldId id="364" r:id="rId31"/>
    <p:sldId id="363" r:id="rId32"/>
    <p:sldId id="365" r:id="rId33"/>
    <p:sldId id="366" r:id="rId34"/>
    <p:sldId id="367" r:id="rId35"/>
    <p:sldId id="368" r:id="rId36"/>
    <p:sldId id="369" r:id="rId37"/>
    <p:sldId id="370" r:id="rId38"/>
    <p:sldId id="32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82"/>
            <p14:sldId id="383"/>
            <p14:sldId id="379"/>
            <p14:sldId id="384"/>
            <p14:sldId id="344"/>
            <p14:sldId id="362"/>
            <p14:sldId id="351"/>
            <p14:sldId id="357"/>
            <p14:sldId id="381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262626"/>
    <a:srgbClr val="00FF00"/>
    <a:srgbClr val="FFFFFF"/>
    <a:srgbClr val="E00BE5"/>
    <a:srgbClr val="FFD6A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1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03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7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3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5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18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7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JavaScript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/>
              <a:t>Java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2677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(</a:t>
            </a:r>
            <a:r>
              <a:rPr lang="en-US" sz="3600" b="1" dirty="0">
                <a:solidFill>
                  <a:srgbClr val="FFFFFF"/>
                </a:solidFill>
              </a:rPr>
              <a:t>IDE Demo</a:t>
            </a:r>
            <a:r>
              <a:rPr lang="en-US" sz="36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b="1" dirty="0">
                <a:solidFill>
                  <a:srgbClr val="E00BE5"/>
                </a:solidFill>
              </a:rPr>
              <a:t>Attribute </a:t>
            </a:r>
            <a:r>
              <a:rPr lang="en-US" dirty="0">
                <a:solidFill>
                  <a:srgbClr val="FFFFFF"/>
                </a:solidFill>
              </a:rPr>
              <a:t>is like a variable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BCF2E-63B0-3E5D-BCC8-9964682502DD}"/>
              </a:ext>
            </a:extLst>
          </p:cNvPr>
          <p:cNvSpPr/>
          <p:nvPr/>
        </p:nvSpPr>
        <p:spPr>
          <a:xfrm>
            <a:off x="619432" y="4312428"/>
            <a:ext cx="1333254" cy="1818058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6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102137" y="3586808"/>
            <a:ext cx="3698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Curved brackets are required to create an object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2992796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classes, and methods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Stock Market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4844314" y="3577392"/>
            <a:ext cx="313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Why do we always need to pass in self as the first parameter of a method</a:t>
            </a:r>
            <a:r>
              <a:rPr lang="en-US" sz="2400" dirty="0">
                <a:solidFill>
                  <a:schemeClr val="accent6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Python assumes you need to access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and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or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functions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of the object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3192980" y="3776645"/>
            <a:ext cx="1651334" cy="1428979"/>
          </a:xfrm>
          <a:prstGeom prst="bentUpArrow">
            <a:avLst>
              <a:gd name="adj1" fmla="val 9312"/>
              <a:gd name="adj2" fmla="val 10757"/>
              <a:gd name="adj3" fmla="val 1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F92886-9EA9-594B-93CB-01320B321B8E}"/>
              </a:ext>
            </a:extLst>
          </p:cNvPr>
          <p:cNvSpPr/>
          <p:nvPr/>
        </p:nvSpPr>
        <p:spPr>
          <a:xfrm>
            <a:off x="3868995" y="3880931"/>
            <a:ext cx="253672" cy="22495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D2D2D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2D2D2D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7FA0-0C23-4E34-BD14-EB51B6E95DC9}"/>
              </a:ext>
            </a:extLst>
          </p:cNvPr>
          <p:cNvCxnSpPr/>
          <p:nvPr/>
        </p:nvCxnSpPr>
        <p:spPr>
          <a:xfrm>
            <a:off x="8407730" y="3002772"/>
            <a:ext cx="2411687" cy="530942"/>
          </a:xfrm>
          <a:prstGeom prst="straightConnector1">
            <a:avLst/>
          </a:prstGeom>
          <a:ln w="2857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 inside of the class definition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37139</TotalTime>
  <Words>2756</Words>
  <Application>Microsoft Office PowerPoint</Application>
  <PresentationFormat>Widescreen</PresentationFormat>
  <Paragraphs>538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Segoe UI</vt:lpstr>
      <vt:lpstr>Wingdings</vt:lpstr>
      <vt:lpstr>APS106_Theme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215</cp:revision>
  <dcterms:created xsi:type="dcterms:W3CDTF">2021-11-03T00:49:37Z</dcterms:created>
  <dcterms:modified xsi:type="dcterms:W3CDTF">2024-03-12T02:12:29Z</dcterms:modified>
</cp:coreProperties>
</file>