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333" r:id="rId9"/>
    <p:sldId id="266" r:id="rId10"/>
    <p:sldId id="341" r:id="rId11"/>
    <p:sldId id="267" r:id="rId12"/>
    <p:sldId id="335" r:id="rId13"/>
    <p:sldId id="336" r:id="rId14"/>
    <p:sldId id="339" r:id="rId15"/>
    <p:sldId id="337" r:id="rId16"/>
    <p:sldId id="340" r:id="rId17"/>
    <p:sldId id="338" r:id="rId18"/>
    <p:sldId id="334" r:id="rId19"/>
    <p:sldId id="324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261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7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3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5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763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0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some code to allow someone to play Rock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Paper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Scissors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Lizard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Spock repeatedly until they beat the computer 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3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 times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pic>
        <p:nvPicPr>
          <p:cNvPr id="1026" name="Picture 2" descr="Spock (Character) - Comic Vine">
            <a:extLst>
              <a:ext uri="{FF2B5EF4-FFF2-40B4-BE49-F238E27FC236}">
                <a16:creationId xmlns:a16="http://schemas.microsoft.com/office/drawing/2014/main" id="{906D33B3-7CFB-2914-A234-0F3FDAC1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91" y="4317165"/>
            <a:ext cx="1757501" cy="2222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modo dragons">
            <a:extLst>
              <a:ext uri="{FF2B5EF4-FFF2-40B4-BE49-F238E27FC236}">
                <a16:creationId xmlns:a16="http://schemas.microsoft.com/office/drawing/2014/main" id="{833F8489-F331-406C-3953-9BC6B972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25321"/>
          <a:stretch/>
        </p:blipFill>
        <p:spPr bwMode="auto">
          <a:xfrm>
            <a:off x="3335982" y="4317165"/>
            <a:ext cx="2175641" cy="2225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30775</TotalTime>
  <Words>727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</vt:lpstr>
      <vt:lpstr>Wingdings</vt:lpstr>
      <vt:lpstr>APS106_Theme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Turtles and while loops</vt:lpstr>
      <vt:lpstr>Breakout Session 1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110</cp:revision>
  <dcterms:created xsi:type="dcterms:W3CDTF">2021-11-03T00:49:37Z</dcterms:created>
  <dcterms:modified xsi:type="dcterms:W3CDTF">2024-02-01T04:34:18Z</dcterms:modified>
</cp:coreProperties>
</file>