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623" r:id="rId3"/>
    <p:sldId id="621" r:id="rId4"/>
    <p:sldId id="62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623"/>
            <p14:sldId id="621"/>
            <p14:sldId id="6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FF"/>
    <a:srgbClr val="444445"/>
    <a:srgbClr val="E00BE5"/>
    <a:srgbClr val="00FF00"/>
    <a:srgbClr val="00CC66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6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446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76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300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82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445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883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503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Pandas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NumPy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Matplotlib</a:t>
            </a:r>
            <a:r>
              <a:rPr lang="en-US" dirty="0">
                <a:solidFill>
                  <a:schemeClr val="accent6"/>
                </a:solidFill>
              </a:rPr>
              <a:t>/</a:t>
            </a:r>
            <a:r>
              <a:rPr lang="en-US" dirty="0"/>
              <a:t>Seaborn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12.1</a:t>
            </a:r>
          </a:p>
          <a:p>
            <a:pPr lvl="1"/>
            <a:r>
              <a:rPr lang="en-US" dirty="0"/>
              <a:t>Installing third</a:t>
            </a:r>
            <a:r>
              <a:rPr lang="en-US" dirty="0">
                <a:solidFill>
                  <a:schemeClr val="accent6"/>
                </a:solidFill>
              </a:rPr>
              <a:t>-</a:t>
            </a:r>
            <a:r>
              <a:rPr lang="en-US" dirty="0"/>
              <a:t>party packages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managing environments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Pandas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12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12.2</a:t>
            </a:r>
          </a:p>
          <a:p>
            <a:pPr lvl="1"/>
            <a:r>
              <a:rPr lang="en-US" b="1" dirty="0"/>
              <a:t>More Pandas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NumPy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Matplotlib</a:t>
            </a:r>
            <a:r>
              <a:rPr lang="en-US" b="1" dirty="0">
                <a:solidFill>
                  <a:schemeClr val="accent6"/>
                </a:solidFill>
              </a:rPr>
              <a:t>/</a:t>
            </a:r>
            <a:r>
              <a:rPr lang="en-US" b="1" dirty="0"/>
              <a:t>Seaborn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12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Stock Market </a:t>
            </a:r>
            <a:r>
              <a:rPr lang="en-US" dirty="0">
                <a:solidFill>
                  <a:schemeClr val="accent6"/>
                </a:solidFill>
              </a:rPr>
              <a:t>–</a:t>
            </a:r>
            <a:r>
              <a:rPr lang="en-US" dirty="0"/>
              <a:t> Part 1</a:t>
            </a:r>
            <a:endParaRPr lang="en-US" b="1" dirty="0">
              <a:solidFill>
                <a:srgbClr val="FF5050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9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690434-607E-C50C-3C03-815F5BC71F42}"/>
              </a:ext>
            </a:extLst>
          </p:cNvPr>
          <p:cNvSpPr/>
          <p:nvPr/>
        </p:nvSpPr>
        <p:spPr>
          <a:xfrm>
            <a:off x="7203112" y="495546"/>
            <a:ext cx="4988888" cy="6235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65DC6-1C27-1DBC-D764-A0D4B699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Week 13 </a:t>
            </a:r>
            <a:r>
              <a:rPr lang="en-US" b="1" dirty="0">
                <a:solidFill>
                  <a:schemeClr val="accent6"/>
                </a:solidFill>
              </a:rPr>
              <a:t>|</a:t>
            </a:r>
            <a:r>
              <a:rPr lang="en-US" b="1" dirty="0"/>
              <a:t> Exam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146E-7991-20FF-DF94-2BC46F067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89495" cy="4835479"/>
          </a:xfrm>
        </p:spPr>
        <p:txBody>
          <a:bodyPr/>
          <a:lstStyle/>
          <a:p>
            <a:r>
              <a:rPr lang="en-US" b="1" dirty="0"/>
              <a:t>Review 1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Tuesday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dirty="0"/>
              <a:t>Confusing Topics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b="1" dirty="0"/>
              <a:t>Review 2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Thursday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dirty="0"/>
              <a:t>Solving Long</a:t>
            </a:r>
            <a:r>
              <a:rPr lang="en-US" dirty="0">
                <a:solidFill>
                  <a:schemeClr val="accent3"/>
                </a:solidFill>
              </a:rPr>
              <a:t>-</a:t>
            </a:r>
            <a:r>
              <a:rPr lang="en-US" dirty="0"/>
              <a:t>Answer Questions From Past Exams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b="1" dirty="0"/>
              <a:t>Review 3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Friday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dirty="0"/>
              <a:t>Jeopardy (Winner Takes All)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#</a:t>
            </a:r>
            <a:r>
              <a:rPr lang="en-US" dirty="0"/>
              <a:t>go</a:t>
            </a:r>
            <a:r>
              <a:rPr lang="en-US" dirty="0">
                <a:solidFill>
                  <a:schemeClr val="accent6"/>
                </a:solidFill>
              </a:rPr>
              <a:t>mins</a:t>
            </a:r>
            <a:r>
              <a:rPr lang="en-US" dirty="0"/>
              <a:t>go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C5DAC3-3A52-392D-C104-62FDF580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946" y="1193390"/>
            <a:ext cx="4471219" cy="447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EB6927-139B-41AC-6CC0-7836D6D0A3E9}"/>
              </a:ext>
            </a:extLst>
          </p:cNvPr>
          <p:cNvSpPr/>
          <p:nvPr/>
        </p:nvSpPr>
        <p:spPr>
          <a:xfrm>
            <a:off x="7120028" y="365760"/>
            <a:ext cx="166165" cy="6427348"/>
          </a:xfrm>
          <a:prstGeom prst="rect">
            <a:avLst/>
          </a:prstGeom>
          <a:solidFill>
            <a:srgbClr val="44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73A00-96C2-5238-3525-FA48A7320DD9}"/>
              </a:ext>
            </a:extLst>
          </p:cNvPr>
          <p:cNvSpPr txBox="1"/>
          <p:nvPr/>
        </p:nvSpPr>
        <p:spPr>
          <a:xfrm>
            <a:off x="7523530" y="870922"/>
            <a:ext cx="434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https://www.menti.com/blab1hazqqzt</a:t>
            </a:r>
          </a:p>
        </p:txBody>
      </p:sp>
    </p:spTree>
    <p:extLst>
      <p:ext uri="{BB962C8B-B14F-4D97-AF65-F5344CB8AC3E}">
        <p14:creationId xmlns:p14="http://schemas.microsoft.com/office/powerpoint/2010/main" val="235229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Pandas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NumPy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Matplotlib</a:t>
            </a:r>
            <a:r>
              <a:rPr lang="en-US" dirty="0">
                <a:solidFill>
                  <a:schemeClr val="accent6"/>
                </a:solidFill>
              </a:rPr>
              <a:t>/</a:t>
            </a:r>
            <a:r>
              <a:rPr lang="en-US" dirty="0"/>
              <a:t>Seaborn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967876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7F03B7FC-5228-46F7-89CC-E1381591FA7B}" vid="{1FFC07E1-19C0-494F-A9B3-1210541B91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53359</TotalTime>
  <Words>125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Segoe UI</vt:lpstr>
      <vt:lpstr>Wingdings</vt:lpstr>
      <vt:lpstr>APS106_Theme</vt:lpstr>
      <vt:lpstr>more Pandas, NumPy, Matplotlib/Seaborn.</vt:lpstr>
      <vt:lpstr>This Week’s Content</vt:lpstr>
      <vt:lpstr>Week 13 | Exam Review</vt:lpstr>
      <vt:lpstr>more Pandas, NumPy, Matplotlib/Seaborn.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296</cp:revision>
  <dcterms:created xsi:type="dcterms:W3CDTF">2021-11-03T00:49:37Z</dcterms:created>
  <dcterms:modified xsi:type="dcterms:W3CDTF">2023-12-20T03:39:39Z</dcterms:modified>
</cp:coreProperties>
</file>