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45"/>
  </p:notesMasterIdLst>
  <p:sldIdLst>
    <p:sldId id="357" r:id="rId5"/>
    <p:sldId id="257" r:id="rId6"/>
    <p:sldId id="395" r:id="rId7"/>
    <p:sldId id="258" r:id="rId8"/>
    <p:sldId id="405" r:id="rId9"/>
    <p:sldId id="301" r:id="rId10"/>
    <p:sldId id="406" r:id="rId11"/>
    <p:sldId id="407" r:id="rId12"/>
    <p:sldId id="428" r:id="rId13"/>
    <p:sldId id="430" r:id="rId14"/>
    <p:sldId id="408" r:id="rId15"/>
    <p:sldId id="311" r:id="rId16"/>
    <p:sldId id="409" r:id="rId17"/>
    <p:sldId id="313" r:id="rId18"/>
    <p:sldId id="414" r:id="rId19"/>
    <p:sldId id="415" r:id="rId20"/>
    <p:sldId id="410" r:id="rId21"/>
    <p:sldId id="314" r:id="rId22"/>
    <p:sldId id="411" r:id="rId23"/>
    <p:sldId id="315" r:id="rId24"/>
    <p:sldId id="412" r:id="rId25"/>
    <p:sldId id="413" r:id="rId26"/>
    <p:sldId id="416" r:id="rId27"/>
    <p:sldId id="417" r:id="rId28"/>
    <p:sldId id="418" r:id="rId29"/>
    <p:sldId id="419" r:id="rId30"/>
    <p:sldId id="420" r:id="rId31"/>
    <p:sldId id="431" r:id="rId32"/>
    <p:sldId id="423" r:id="rId33"/>
    <p:sldId id="437" r:id="rId34"/>
    <p:sldId id="421" r:id="rId35"/>
    <p:sldId id="432" r:id="rId36"/>
    <p:sldId id="425" r:id="rId37"/>
    <p:sldId id="433" r:id="rId38"/>
    <p:sldId id="434" r:id="rId39"/>
    <p:sldId id="427" r:id="rId40"/>
    <p:sldId id="289" r:id="rId41"/>
    <p:sldId id="386" r:id="rId42"/>
    <p:sldId id="403" r:id="rId43"/>
    <p:sldId id="436" r:id="rId4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6"/>
    </p:embeddedFont>
    <p:embeddedFont>
      <p:font typeface="Della Respira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172" autoAdjust="0"/>
  </p:normalViewPr>
  <p:slideViewPr>
    <p:cSldViewPr snapToGrid="0" snapToObjects="1">
      <p:cViewPr varScale="1">
        <p:scale>
          <a:sx n="198" d="100"/>
          <a:sy n="198" d="100"/>
        </p:scale>
        <p:origin x="32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8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245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229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666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57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529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36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013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35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94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788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65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4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9.xml"/><Relationship Id="rId18" Type="http://schemas.openxmlformats.org/officeDocument/2006/relationships/slide" Target="slide37.xml"/><Relationship Id="rId3" Type="http://schemas.openxmlformats.org/officeDocument/2006/relationships/slide" Target="slide33.xml"/><Relationship Id="rId21" Type="http://schemas.openxmlformats.org/officeDocument/2006/relationships/slide" Target="slide25.xml"/><Relationship Id="rId7" Type="http://schemas.openxmlformats.org/officeDocument/2006/relationships/slide" Target="slide39.xml"/><Relationship Id="rId12" Type="http://schemas.openxmlformats.org/officeDocument/2006/relationships/slide" Target="slide21.xml"/><Relationship Id="rId17" Type="http://schemas.openxmlformats.org/officeDocument/2006/relationships/slide" Target="slide27.xml"/><Relationship Id="rId2" Type="http://schemas.openxmlformats.org/officeDocument/2006/relationships/notesSlide" Target="../notesSlides/notesSlide4.xml"/><Relationship Id="rId16" Type="http://schemas.openxmlformats.org/officeDocument/2006/relationships/slide" Target="slide23.xml"/><Relationship Id="rId20" Type="http://schemas.openxmlformats.org/officeDocument/2006/relationships/slide" Target="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9.xml"/><Relationship Id="rId5" Type="http://schemas.openxmlformats.org/officeDocument/2006/relationships/slide" Target="slide36.xml"/><Relationship Id="rId15" Type="http://schemas.openxmlformats.org/officeDocument/2006/relationships/slide" Target="slide35.xml"/><Relationship Id="rId10" Type="http://schemas.openxmlformats.org/officeDocument/2006/relationships/slide" Target="slide15.xml"/><Relationship Id="rId19" Type="http://schemas.openxmlformats.org/officeDocument/2006/relationships/slide" Target="slide9.xml"/><Relationship Id="rId4" Type="http://schemas.openxmlformats.org/officeDocument/2006/relationships/slide" Target="slide5.xml"/><Relationship Id="rId9" Type="http://schemas.openxmlformats.org/officeDocument/2006/relationships/slide" Target="slide13.xml"/><Relationship Id="rId14" Type="http://schemas.openxmlformats.org/officeDocument/2006/relationships/slide" Target="slide3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/>
              <a:t>FINAL exam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D6CF2-18A7-928E-C308-94B75EA8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50" y="2899820"/>
            <a:ext cx="3759934" cy="12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18" r="15625"/>
          <a:stretch/>
        </p:blipFill>
        <p:spPr>
          <a:xfrm>
            <a:off x="4839372" y="1754842"/>
            <a:ext cx="3674433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365FA7-131F-D5D8-9A30-4B050E7D9FE9}"/>
              </a:ext>
            </a:extLst>
          </p:cNvPr>
          <p:cNvSpPr txBox="1"/>
          <p:nvPr/>
        </p:nvSpPr>
        <p:spPr>
          <a:xfrm>
            <a:off x="5115700" y="1172455"/>
            <a:ext cx="4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2017 final exam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19284-91F3-0A02-898C-A37BC471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6" name="Google Shape;278;p18">
            <a:extLst>
              <a:ext uri="{FF2B5EF4-FFF2-40B4-BE49-F238E27FC236}">
                <a16:creationId xmlns:a16="http://schemas.microsoft.com/office/drawing/2014/main" id="{00D6FDD9-FC5A-E7C0-F9BA-230254C5F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E0D58-CC23-8D81-9172-71CF6BA8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9A64-00EB-C51F-3637-9EBFB688C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2DA72750-0EA9-C372-B2DC-EAC9043AC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6DBD02-C0DC-0BE3-88A8-95587587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F852876B-FEFF-C109-4B3F-9B2D7AB0B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D506C6AD-065C-67B7-22A7-C2D40C9AB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327BB8-1EDF-3833-F801-723C7F95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68A429-E5D6-D150-8E06-7FBBE609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33959"/>
            <a:ext cx="3530980" cy="315266"/>
          </a:xfrm>
          <a:prstGeom prst="rect">
            <a:avLst/>
          </a:prstGeom>
        </p:spPr>
      </p:pic>
      <p:sp>
        <p:nvSpPr>
          <p:cNvPr id="15" name="Google Shape;337;p28">
            <a:extLst>
              <a:ext uri="{FF2B5EF4-FFF2-40B4-BE49-F238E27FC236}">
                <a16:creationId xmlns:a16="http://schemas.microsoft.com/office/drawing/2014/main" id="{A8A9C207-4D0D-D6FD-5B7B-F08D92DC097E}"/>
              </a:ext>
            </a:extLst>
          </p:cNvPr>
          <p:cNvSpPr txBox="1">
            <a:spLocks/>
          </p:cNvSpPr>
          <p:nvPr/>
        </p:nvSpPr>
        <p:spPr>
          <a:xfrm>
            <a:off x="4357996" y="3141523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22423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59BAB8B2-5DBC-18F5-5611-5970EFA25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2C6A5-2426-314B-7300-9C379A55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60602ACF-6EB4-9F1B-8A0C-886879CF1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847CB-B943-9E73-F544-E18871B7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9C7B9-2091-106A-653A-52A073DC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9" name="Google Shape;337;p28">
            <a:extLst>
              <a:ext uri="{FF2B5EF4-FFF2-40B4-BE49-F238E27FC236}">
                <a16:creationId xmlns:a16="http://schemas.microsoft.com/office/drawing/2014/main" id="{BA1192AC-8FFF-3591-08CC-2BCC4487230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4268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B328F1CF-3031-705B-9270-ADBF7AA03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49C02-3489-61BC-E580-97FFC42E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B93C8-1803-6E08-F6AF-2EC38429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128FA-BA13-BA49-9B18-368F108D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5AAB-95FE-4CED-0ED1-C233C277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738553"/>
            <a:ext cx="2452202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6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5B186-9F7E-B20C-212A-4FE22CBA4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67" y="1880806"/>
            <a:ext cx="2427600" cy="2248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5303E-775A-0DD8-02FB-B2EA3358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04" y="2195460"/>
            <a:ext cx="13717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11" y="1907803"/>
            <a:ext cx="2343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1BA3E-0845-00FF-ABB6-E84E4213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44" y="2195509"/>
            <a:ext cx="99073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DEB53-FCB3-772F-CCF7-EFB98DA5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81" y="1512701"/>
            <a:ext cx="4283437" cy="2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4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271D9-8545-B3F4-AC78-1F770C9F7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29" y="1516551"/>
            <a:ext cx="4132764" cy="26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A7258-6B15-9412-43BA-114A7784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0" y="1765912"/>
            <a:ext cx="75543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02697-90A1-A907-1187-F8FA80EF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18" y="1803081"/>
            <a:ext cx="725906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EC635-6163-2368-B03D-310DE014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51" y="1466591"/>
            <a:ext cx="3662676" cy="27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7618F-2E58-8ABB-B4D5-443B6B41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95" y="1402234"/>
            <a:ext cx="3609452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943166" y="915259"/>
            <a:ext cx="5257668" cy="2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0F7E-E07C-DFDD-0326-CFDFE69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5" y="1119614"/>
            <a:ext cx="4342279" cy="3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94758"/>
              </p:ext>
            </p:extLst>
          </p:nvPr>
        </p:nvGraphicFramePr>
        <p:xfrm>
          <a:off x="1753051" y="749112"/>
          <a:ext cx="5841848" cy="3645275"/>
        </p:xfrm>
        <a:graphic>
          <a:graphicData uri="http://schemas.openxmlformats.org/drawingml/2006/table">
            <a:tbl>
              <a:tblPr firstRow="1" bandRow="1"/>
              <a:tblGrid>
                <a:gridCol w="1460462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1846442" y="8628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284739" y="8227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4774068" y="8816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09812" y="8416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1828214" y="15886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5" action="ppaction://hlinksldjump"/>
          </p:cNvPr>
          <p:cNvSpPr txBox="1"/>
          <p:nvPr/>
        </p:nvSpPr>
        <p:spPr>
          <a:xfrm>
            <a:off x="1846442" y="23323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7" action="ppaction://hlinksldjump"/>
          </p:cNvPr>
          <p:cNvSpPr txBox="1"/>
          <p:nvPr/>
        </p:nvSpPr>
        <p:spPr>
          <a:xfrm>
            <a:off x="1828214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" action="ppaction://noaction"/>
          </p:cNvPr>
          <p:cNvSpPr txBox="1"/>
          <p:nvPr/>
        </p:nvSpPr>
        <p:spPr>
          <a:xfrm>
            <a:off x="3310255" y="15770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" action="ppaction://noaction"/>
          </p:cNvPr>
          <p:cNvSpPr txBox="1"/>
          <p:nvPr/>
        </p:nvSpPr>
        <p:spPr>
          <a:xfrm>
            <a:off x="3303043" y="22913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" action="ppaction://noaction"/>
          </p:cNvPr>
          <p:cNvSpPr txBox="1"/>
          <p:nvPr/>
        </p:nvSpPr>
        <p:spPr>
          <a:xfrm>
            <a:off x="3303043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" action="ppaction://noaction"/>
          </p:cNvPr>
          <p:cNvSpPr txBox="1"/>
          <p:nvPr/>
        </p:nvSpPr>
        <p:spPr>
          <a:xfrm>
            <a:off x="4749366" y="1597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" action="ppaction://noaction"/>
          </p:cNvPr>
          <p:cNvSpPr txBox="1"/>
          <p:nvPr/>
        </p:nvSpPr>
        <p:spPr>
          <a:xfrm>
            <a:off x="6176260" y="15904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" action="ppaction://noaction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6209812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" action="ppaction://noaction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6229759" y="37279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" action="ppaction://noaction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749366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" action="ppaction://noaction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774068" y="37361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8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1846442" y="30122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" action="ppaction://noaction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3310255" y="30211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" action="ppaction://noaction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4774068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" action="ppaction://noaction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6237881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601546" y="896052"/>
            <a:ext cx="3663156" cy="200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364D9-E966-CDE3-9239-CD57873F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43" y="775194"/>
            <a:ext cx="4187811" cy="3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1078A-125F-2109-4558-0D30277B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FF04D-F96E-241C-7D52-BDCCFFB607B4}"/>
              </a:ext>
            </a:extLst>
          </p:cNvPr>
          <p:cNvSpPr txBox="1"/>
          <p:nvPr/>
        </p:nvSpPr>
        <p:spPr>
          <a:xfrm>
            <a:off x="4988256" y="3083325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7495D-98EA-9F5A-51C4-DBEB3000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37" y="1499246"/>
            <a:ext cx="2825526" cy="118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DD4FA-CC2E-AD46-D750-365257C3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182" y="3002804"/>
            <a:ext cx="5938010" cy="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7E363-3FC4-126B-DA17-F12ABF13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8C8AD-2997-0805-7E16-29DBDE190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30" y="2584601"/>
            <a:ext cx="4962340" cy="1515844"/>
          </a:xfrm>
          <a:prstGeom prst="rect">
            <a:avLst/>
          </a:prstGeom>
        </p:spPr>
      </p:pic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27BC9-DCCC-8CEC-8453-301FD302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15" y="3084977"/>
            <a:ext cx="4915639" cy="8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9061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b4e4bc-a3e4-4b62-b983-f19edf2a434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DC7147F66DD45A55F4F8043268AB5" ma:contentTypeVersion="18" ma:contentTypeDescription="Create a new document." ma:contentTypeScope="" ma:versionID="07858a36f914ec4c0c7d9ef6deac8c5b">
  <xsd:schema xmlns:xsd="http://www.w3.org/2001/XMLSchema" xmlns:xs="http://www.w3.org/2001/XMLSchema" xmlns:p="http://schemas.microsoft.com/office/2006/metadata/properties" xmlns:ns3="aeb4e4bc-a3e4-4b62-b983-f19edf2a4340" xmlns:ns4="18cc4922-5753-4716-9e17-490b587d9f83" targetNamespace="http://schemas.microsoft.com/office/2006/metadata/properties" ma:root="true" ma:fieldsID="3ecf03c9755084007b7ba750d47c4a91" ns3:_="" ns4:_="">
    <xsd:import namespace="aeb4e4bc-a3e4-4b62-b983-f19edf2a4340"/>
    <xsd:import namespace="18cc4922-5753-4716-9e17-490b587d9f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e4bc-a3e4-4b62-b983-f19edf2a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c4922-5753-4716-9e17-490b587d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9A63D-805F-4BFA-AD55-23B2DDCA5BE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18cc4922-5753-4716-9e17-490b587d9f83"/>
    <ds:schemaRef ds:uri="aeb4e4bc-a3e4-4b62-b983-f19edf2a434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C4A6A5A-6FD3-4627-B758-70BE185DB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4e4bc-a3e4-4b62-b983-f19edf2a4340"/>
    <ds:schemaRef ds:uri="18cc4922-5753-4716-9e17-490b587d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54249B-10CB-4D60-8AF8-82D8CE24DA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660</Words>
  <Application>Microsoft Office PowerPoint</Application>
  <PresentationFormat>On-screen Show (16:9)</PresentationFormat>
  <Paragraphs>157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Bebas Neue</vt:lpstr>
      <vt:lpstr>Della Respira</vt:lpstr>
      <vt:lpstr>Jeoparty template</vt:lpstr>
      <vt:lpstr>FINAL exam REVIEW </vt:lpstr>
      <vt:lpstr>PowerPoint Presentation</vt:lpstr>
      <vt:lpstr>Rules of the GAME</vt:lpstr>
      <vt:lpstr>Panel</vt:lpstr>
      <vt:lpstr>PowerPoint Presentation</vt:lpstr>
      <vt:lpstr>PowerPoint Presentation</vt:lpstr>
      <vt:lpstr>What is the output?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Our solution: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340</cp:revision>
  <dcterms:modified xsi:type="dcterms:W3CDTF">2024-04-11T23:44:21Z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0x010100ED3DC7147F66DD45A55F4F8043268AB5</vt:lpwstr>
  </property>
</Properties>
</file>