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16"/>
  </p:notesMasterIdLst>
  <p:sldIdLst>
    <p:sldId id="357" r:id="rId5"/>
    <p:sldId id="386" r:id="rId6"/>
    <p:sldId id="403" r:id="rId7"/>
    <p:sldId id="436" r:id="rId8"/>
    <p:sldId id="435" r:id="rId9"/>
    <p:sldId id="439" r:id="rId10"/>
    <p:sldId id="441" r:id="rId11"/>
    <p:sldId id="404" r:id="rId12"/>
    <p:sldId id="440" r:id="rId13"/>
    <p:sldId id="438" r:id="rId14"/>
    <p:sldId id="442" r:id="rId1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7"/>
    </p:embeddedFont>
    <p:embeddedFont>
      <p:font typeface="Della Respira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3" autoAdjust="0"/>
    <p:restoredTop sz="94172" autoAdjust="0"/>
  </p:normalViewPr>
  <p:slideViewPr>
    <p:cSldViewPr snapToGrid="0" snapToObjects="1">
      <p:cViewPr varScale="1">
        <p:scale>
          <a:sx n="23" d="100"/>
          <a:sy n="23" d="100"/>
        </p:scale>
        <p:origin x="4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41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2560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65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4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553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380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24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81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874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  <p:sldLayoutId id="2147483657" r:id="rId5"/>
    <p:sldLayoutId id="2147483658" r:id="rId6"/>
    <p:sldLayoutId id="2147483659" r:id="rId7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/>
              <a:t>FINAL exam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LONG ANSWER Question 4·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8B70BD-92B2-5D81-BC8B-7CA312D22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91" y="1002179"/>
            <a:ext cx="3400545" cy="32932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0808C-C333-148A-B64C-F34862A66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128" y="1920234"/>
            <a:ext cx="4548218" cy="11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130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LONG ANSWER Question 4·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B785FD-8267-CDB7-B891-0555E1664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86" y="1174638"/>
            <a:ext cx="3998506" cy="2872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CCFB97-CF25-522F-46BD-0E92883BF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642" y="1030939"/>
            <a:ext cx="3074434" cy="320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650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943166" y="915259"/>
            <a:ext cx="5257668" cy="2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0F7E-E07C-DFDD-0326-CFDFE69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5" y="1119614"/>
            <a:ext cx="4342279" cy="3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260480" y="479313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LONG ANSWER 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601546" y="896052"/>
            <a:ext cx="3663156" cy="200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364D9-E966-CDE3-9239-CD57873F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43" y="775194"/>
            <a:ext cx="4187811" cy="3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5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320441" y="60922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LONG ANSWER Question 1 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2756" y="-794754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4BCC-D1EF-F13B-99AF-0ABCACBF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23" y="1053529"/>
            <a:ext cx="6966384" cy="3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1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LONG ANSWER Question 2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500ED-5041-CC4A-A5EF-B326EABA4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420461" y="1084625"/>
            <a:ext cx="6104601" cy="313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C4227-4CDF-B572-A6E7-011A582D8D7B}"/>
              </a:ext>
            </a:extLst>
          </p:cNvPr>
          <p:cNvSpPr txBox="1"/>
          <p:nvPr/>
        </p:nvSpPr>
        <p:spPr>
          <a:xfrm>
            <a:off x="1038650" y="4219142"/>
            <a:ext cx="55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Copyright: Stanford</a:t>
            </a:r>
          </a:p>
        </p:txBody>
      </p:sp>
    </p:spTree>
    <p:extLst>
      <p:ext uri="{BB962C8B-B14F-4D97-AF65-F5344CB8AC3E}">
        <p14:creationId xmlns:p14="http://schemas.microsoft.com/office/powerpoint/2010/main" val="277255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/>
              <a:t>LONG ANSWER Question 2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CA" dirty="0">
              <a:solidFill>
                <a:srgbClr val="FFC3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5FB75-1EB8-09AD-B86C-A107E1AF3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7156" y="1356481"/>
            <a:ext cx="3295813" cy="2579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108C86-5E6C-7C81-BD65-FB520FD3B7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/>
          <a:stretch/>
        </p:blipFill>
        <p:spPr>
          <a:xfrm>
            <a:off x="551031" y="1454982"/>
            <a:ext cx="4640693" cy="238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35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LONG ANSWER Question 3·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C5B3C-CEE3-EF23-7236-6BED403A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00" y="1382915"/>
            <a:ext cx="3551465" cy="190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173FF-FCFC-F671-9B1B-A783741766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865"/>
          <a:stretch/>
        </p:blipFill>
        <p:spPr>
          <a:xfrm>
            <a:off x="4174761" y="1499016"/>
            <a:ext cx="4399139" cy="145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3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/>
              <a:t>LONG ANSWER Question 3· </a:t>
            </a:r>
            <a:r>
              <a:rPr lang="en-US" dirty="0">
                <a:solidFill>
                  <a:srgbClr val="FFC319"/>
                </a:solidFill>
              </a:rPr>
              <a:t>FINAL JEOPARDY</a:t>
            </a: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lang="en-US"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95032-1D32-52A7-3284-C2F387B1C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7" y="1285875"/>
            <a:ext cx="3851332" cy="2571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7215D6-2067-2D99-352A-B583A56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626" y="1084625"/>
            <a:ext cx="3834010" cy="27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5151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DC7147F66DD45A55F4F8043268AB5" ma:contentTypeVersion="18" ma:contentTypeDescription="Create a new document." ma:contentTypeScope="" ma:versionID="07858a36f914ec4c0c7d9ef6deac8c5b">
  <xsd:schema xmlns:xsd="http://www.w3.org/2001/XMLSchema" xmlns:xs="http://www.w3.org/2001/XMLSchema" xmlns:p="http://schemas.microsoft.com/office/2006/metadata/properties" xmlns:ns3="aeb4e4bc-a3e4-4b62-b983-f19edf2a4340" xmlns:ns4="18cc4922-5753-4716-9e17-490b587d9f83" targetNamespace="http://schemas.microsoft.com/office/2006/metadata/properties" ma:root="true" ma:fieldsID="3ecf03c9755084007b7ba750d47c4a91" ns3:_="" ns4:_="">
    <xsd:import namespace="aeb4e4bc-a3e4-4b62-b983-f19edf2a4340"/>
    <xsd:import namespace="18cc4922-5753-4716-9e17-490b587d9f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e4bc-a3e4-4b62-b983-f19edf2a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c4922-5753-4716-9e17-490b587d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b4e4bc-a3e4-4b62-b983-f19edf2a4340" xsi:nil="true"/>
  </documentManagement>
</p:properties>
</file>

<file path=customXml/itemProps1.xml><?xml version="1.0" encoding="utf-8"?>
<ds:datastoreItem xmlns:ds="http://schemas.openxmlformats.org/officeDocument/2006/customXml" ds:itemID="{DE54249B-10CB-4D60-8AF8-82D8CE24DA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A6A5A-6FD3-4627-B758-70BE185DB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4e4bc-a3e4-4b62-b983-f19edf2a4340"/>
    <ds:schemaRef ds:uri="18cc4922-5753-4716-9e17-490b587d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99A63D-805F-4BFA-AD55-23B2DDCA5BE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18cc4922-5753-4716-9e17-490b587d9f83"/>
    <ds:schemaRef ds:uri="aeb4e4bc-a3e4-4b62-b983-f19edf2a434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6342</TotalTime>
  <Words>80</Words>
  <Application>Microsoft Office PowerPoint</Application>
  <PresentationFormat>On-screen Show (16:9)</PresentationFormat>
  <Paragraphs>15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Bebas Neue</vt:lpstr>
      <vt:lpstr>Della Respira</vt:lpstr>
      <vt:lpstr>Arial</vt:lpstr>
      <vt:lpstr>Calibri</vt:lpstr>
      <vt:lpstr>Jeoparty template</vt:lpstr>
      <vt:lpstr>FINAL exam REVIEW </vt:lpstr>
      <vt:lpstr>PowerPoint Presentation</vt:lpstr>
      <vt:lpstr>Our solution:</vt:lpstr>
      <vt:lpstr>PowerPoint Presentation</vt:lpstr>
      <vt:lpstr>Our 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351</cp:revision>
  <dcterms:modified xsi:type="dcterms:W3CDTF">2024-04-12T20:06:34Z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0x010100ED3DC7147F66DD45A55F4F8043268AB5</vt:lpwstr>
  </property>
</Properties>
</file>