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1" r:id="rId6"/>
    <p:sldId id="260" r:id="rId7"/>
    <p:sldId id="302" r:id="rId8"/>
    <p:sldId id="261" r:id="rId9"/>
    <p:sldId id="303" r:id="rId10"/>
    <p:sldId id="264" r:id="rId11"/>
    <p:sldId id="304" r:id="rId12"/>
    <p:sldId id="265" r:id="rId13"/>
    <p:sldId id="305" r:id="rId14"/>
    <p:sldId id="266" r:id="rId15"/>
    <p:sldId id="306" r:id="rId16"/>
    <p:sldId id="269" r:id="rId17"/>
    <p:sldId id="307" r:id="rId18"/>
    <p:sldId id="270" r:id="rId19"/>
    <p:sldId id="308" r:id="rId20"/>
    <p:sldId id="271" r:id="rId21"/>
    <p:sldId id="309" r:id="rId22"/>
    <p:sldId id="274" r:id="rId23"/>
    <p:sldId id="310" r:id="rId24"/>
    <p:sldId id="275" r:id="rId25"/>
    <p:sldId id="311" r:id="rId26"/>
    <p:sldId id="276" r:id="rId27"/>
    <p:sldId id="312" r:id="rId28"/>
    <p:sldId id="279" r:id="rId29"/>
    <p:sldId id="313" r:id="rId30"/>
    <p:sldId id="280" r:id="rId31"/>
    <p:sldId id="314" r:id="rId32"/>
    <p:sldId id="281" r:id="rId33"/>
    <p:sldId id="315" r:id="rId34"/>
    <p:sldId id="289" r:id="rId35"/>
    <p:sldId id="290" r:id="rId3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8"/>
    </p:embeddedFont>
    <p:embeddedFont>
      <p:font typeface="Della Respira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78" d="100"/>
          <a:sy n="78" d="100"/>
        </p:scale>
        <p:origin x="11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97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0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4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1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71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25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8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7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13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86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3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3.xm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32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30.xml"/><Relationship Id="rId17" Type="http://schemas.openxmlformats.org/officeDocument/2006/relationships/slide" Target="slide20.xml"/><Relationship Id="rId2" Type="http://schemas.openxmlformats.org/officeDocument/2006/relationships/notesSlide" Target="../notesSlides/notesSlide3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28.xml"/><Relationship Id="rId5" Type="http://schemas.openxmlformats.org/officeDocument/2006/relationships/slide" Target="slide8.xml"/><Relationship Id="rId15" Type="http://schemas.openxmlformats.org/officeDocument/2006/relationships/slide" Target="slide26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/>
              <a:t>MIDTERM 2 </a:t>
            </a:r>
            <a:r>
              <a:rPr lang="en-CA" dirty="0"/>
              <a:t>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D4E1-BF46-B66D-E3B7-639D08FF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485" y="2373326"/>
            <a:ext cx="4855030" cy="1359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34238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C230C4-2F49-DF7F-12B1-BE59BD0BC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69" y="2334174"/>
            <a:ext cx="5079062" cy="17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4BFD3-BCE3-C599-43E5-A147E3EDB4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5"/>
          <a:stretch/>
        </p:blipFill>
        <p:spPr>
          <a:xfrm>
            <a:off x="1721159" y="2242602"/>
            <a:ext cx="5714682" cy="14952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8650" y="304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 of the code?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2AE5C-3577-6BF2-629E-F9A4121041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8"/>
          <a:stretch/>
        </p:blipFill>
        <p:spPr>
          <a:xfrm>
            <a:off x="1505351" y="1988462"/>
            <a:ext cx="6133297" cy="22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883741" y="137986"/>
            <a:ext cx="7221609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should I do this code to make it print out the output?</a:t>
            </a:r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C99B5-531F-E160-3B92-E6EDD49F37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1"/>
          <a:stretch/>
        </p:blipFill>
        <p:spPr>
          <a:xfrm>
            <a:off x="1914737" y="2491684"/>
            <a:ext cx="3546143" cy="1290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3CDF0-604D-2926-AF15-A926103A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846" y="2357364"/>
            <a:ext cx="562833" cy="1937444"/>
          </a:xfrm>
          <a:prstGeom prst="rect">
            <a:avLst/>
          </a:prstGeom>
        </p:spPr>
      </p:pic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381578CF-3030-EB7F-D902-6981670A66A6}"/>
              </a:ext>
            </a:extLst>
          </p:cNvPr>
          <p:cNvSpPr txBox="1">
            <a:spLocks/>
          </p:cNvSpPr>
          <p:nvPr/>
        </p:nvSpPr>
        <p:spPr>
          <a:xfrm>
            <a:off x="709187" y="2294737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Code:</a:t>
            </a:r>
          </a:p>
        </p:txBody>
      </p:sp>
      <p:sp>
        <p:nvSpPr>
          <p:cNvPr id="8" name="Google Shape;289;p20">
            <a:extLst>
              <a:ext uri="{FF2B5EF4-FFF2-40B4-BE49-F238E27FC236}">
                <a16:creationId xmlns:a16="http://schemas.microsoft.com/office/drawing/2014/main" id="{5C8F69E8-4FC4-F70C-B588-7361815FE9D7}"/>
              </a:ext>
            </a:extLst>
          </p:cNvPr>
          <p:cNvSpPr txBox="1">
            <a:spLocks/>
          </p:cNvSpPr>
          <p:nvPr/>
        </p:nvSpPr>
        <p:spPr>
          <a:xfrm>
            <a:off x="5518876" y="2204357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Output: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883741" y="137986"/>
            <a:ext cx="7221609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should I do this code to make it print out the output?</a:t>
            </a:r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21B82-0C91-771A-C577-B8061F0DC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077" y="2087868"/>
            <a:ext cx="2005570" cy="2069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CF224-02E6-0798-52D5-65C79A2DE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16" y="2086967"/>
            <a:ext cx="2281028" cy="2069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0E2CB-1D10-CE99-1408-62F2002FAC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772"/>
          <a:stretch/>
        </p:blipFill>
        <p:spPr>
          <a:xfrm>
            <a:off x="3431486" y="2087869"/>
            <a:ext cx="2281028" cy="20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5814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F</a:t>
            </a:r>
            <a:r>
              <a:rPr lang="en" dirty="0"/>
              <a:t>antastic containers and where to find them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892FA-8F0A-FD4C-F9BD-977C6631AA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7"/>
          <a:stretch/>
        </p:blipFill>
        <p:spPr>
          <a:xfrm>
            <a:off x="2953657" y="2109969"/>
            <a:ext cx="2714172" cy="1118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8650" y="-15814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F</a:t>
            </a:r>
            <a:r>
              <a:rPr lang="en" dirty="0"/>
              <a:t>antastic containers and where to find them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AFFEF-0745-F638-0867-68F08D6E2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67"/>
          <a:stretch/>
        </p:blipFill>
        <p:spPr>
          <a:xfrm>
            <a:off x="1180757" y="1907804"/>
            <a:ext cx="3183088" cy="1311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48A99-C244-5F6B-B2A0-20225279E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756" y="3322838"/>
            <a:ext cx="2015927" cy="565443"/>
          </a:xfrm>
          <a:prstGeom prst="rect">
            <a:avLst/>
          </a:prstGeom>
        </p:spPr>
      </p:pic>
      <p:sp>
        <p:nvSpPr>
          <p:cNvPr id="7" name="Google Shape;337;p28">
            <a:extLst>
              <a:ext uri="{FF2B5EF4-FFF2-40B4-BE49-F238E27FC236}">
                <a16:creationId xmlns:a16="http://schemas.microsoft.com/office/drawing/2014/main" id="{BBAB2255-EB38-56DC-CC14-A5803C2407C8}"/>
              </a:ext>
            </a:extLst>
          </p:cNvPr>
          <p:cNvSpPr txBox="1">
            <a:spLocks/>
          </p:cNvSpPr>
          <p:nvPr/>
        </p:nvSpPr>
        <p:spPr>
          <a:xfrm>
            <a:off x="3196683" y="1929390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63177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6C619-D494-2B1D-387B-127205AB7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396" y="1991927"/>
            <a:ext cx="4912207" cy="11596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E8FD0-CE52-C196-EB2E-6B4EF32ED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2" y="1820112"/>
            <a:ext cx="5072518" cy="1197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5CFF86-B15D-3287-F3F0-7713BA7323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84" t="26855"/>
          <a:stretch/>
        </p:blipFill>
        <p:spPr>
          <a:xfrm>
            <a:off x="1814512" y="3186595"/>
            <a:ext cx="3414734" cy="3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079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F04FD-B317-AD4D-D9E4-1A86A29AC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92" y="1776079"/>
            <a:ext cx="5391915" cy="19372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D265513B-EE03-5AEF-36EB-35BD8D25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8214C-C2F4-8DCB-C431-3116F803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0" y="1617262"/>
            <a:ext cx="3585030" cy="1288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B9E98E-231C-7FE5-670B-5DB6B4666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570" y="2967841"/>
            <a:ext cx="4238173" cy="1191203"/>
          </a:xfrm>
          <a:prstGeom prst="rect">
            <a:avLst/>
          </a:prstGeom>
        </p:spPr>
      </p:pic>
      <p:sp>
        <p:nvSpPr>
          <p:cNvPr id="5" name="Google Shape;337;p28">
            <a:extLst>
              <a:ext uri="{FF2B5EF4-FFF2-40B4-BE49-F238E27FC236}">
                <a16:creationId xmlns:a16="http://schemas.microsoft.com/office/drawing/2014/main" id="{0B36B906-68CB-EBB6-FF4D-594742F9F88F}"/>
              </a:ext>
            </a:extLst>
          </p:cNvPr>
          <p:cNvSpPr txBox="1">
            <a:spLocks/>
          </p:cNvSpPr>
          <p:nvPr/>
        </p:nvSpPr>
        <p:spPr>
          <a:xfrm>
            <a:off x="4038511" y="1752289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2019 final exam</a:t>
            </a:r>
          </a:p>
        </p:txBody>
      </p:sp>
    </p:spTree>
    <p:extLst>
      <p:ext uri="{BB962C8B-B14F-4D97-AF65-F5344CB8AC3E}">
        <p14:creationId xmlns:p14="http://schemas.microsoft.com/office/powerpoint/2010/main" val="85246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0BEEA-8E0A-7809-CDC0-8A37A495C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761D7-F8F9-D94A-B1A6-F5907DDA6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07" y="1760263"/>
            <a:ext cx="4250086" cy="1622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49362-4DA8-62B2-D39C-1CDDAD6CF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407" y="3419237"/>
            <a:ext cx="2538993" cy="3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27E938-0118-C7A4-2C75-9A57738BD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46" y="1304816"/>
            <a:ext cx="4921283" cy="399023"/>
          </a:xfrm>
          <a:prstGeom prst="rect">
            <a:avLst/>
          </a:prstGeom>
        </p:spPr>
      </p:pic>
      <p:sp>
        <p:nvSpPr>
          <p:cNvPr id="3" name="Google Shape;337;p28">
            <a:extLst>
              <a:ext uri="{FF2B5EF4-FFF2-40B4-BE49-F238E27FC236}">
                <a16:creationId xmlns:a16="http://schemas.microsoft.com/office/drawing/2014/main" id="{B6C35406-3047-C243-0FF4-3D8A2AA54B19}"/>
              </a:ext>
            </a:extLst>
          </p:cNvPr>
          <p:cNvSpPr txBox="1">
            <a:spLocks/>
          </p:cNvSpPr>
          <p:nvPr/>
        </p:nvSpPr>
        <p:spPr>
          <a:xfrm>
            <a:off x="213997" y="1193478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Starting list:</a:t>
            </a:r>
          </a:p>
        </p:txBody>
      </p:sp>
      <p:sp>
        <p:nvSpPr>
          <p:cNvPr id="4" name="Google Shape;337;p28">
            <a:extLst>
              <a:ext uri="{FF2B5EF4-FFF2-40B4-BE49-F238E27FC236}">
                <a16:creationId xmlns:a16="http://schemas.microsoft.com/office/drawing/2014/main" id="{49C90DD8-A821-5F66-0A79-6494C37CB401}"/>
              </a:ext>
            </a:extLst>
          </p:cNvPr>
          <p:cNvSpPr txBox="1">
            <a:spLocks/>
          </p:cNvSpPr>
          <p:nvPr/>
        </p:nvSpPr>
        <p:spPr>
          <a:xfrm>
            <a:off x="126912" y="2260901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How would you get to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E5262-E53D-43C2-3680-53709E22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72" y="2372237"/>
            <a:ext cx="3707598" cy="399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27E938-0118-C7A4-2C75-9A57738BD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46" y="1304816"/>
            <a:ext cx="4921283" cy="399023"/>
          </a:xfrm>
          <a:prstGeom prst="rect">
            <a:avLst/>
          </a:prstGeom>
        </p:spPr>
      </p:pic>
      <p:sp>
        <p:nvSpPr>
          <p:cNvPr id="3" name="Google Shape;337;p28">
            <a:extLst>
              <a:ext uri="{FF2B5EF4-FFF2-40B4-BE49-F238E27FC236}">
                <a16:creationId xmlns:a16="http://schemas.microsoft.com/office/drawing/2014/main" id="{B6C35406-3047-C243-0FF4-3D8A2AA54B19}"/>
              </a:ext>
            </a:extLst>
          </p:cNvPr>
          <p:cNvSpPr txBox="1">
            <a:spLocks/>
          </p:cNvSpPr>
          <p:nvPr/>
        </p:nvSpPr>
        <p:spPr>
          <a:xfrm>
            <a:off x="213997" y="1193478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Starting list:</a:t>
            </a:r>
          </a:p>
        </p:txBody>
      </p:sp>
      <p:sp>
        <p:nvSpPr>
          <p:cNvPr id="4" name="Google Shape;337;p28">
            <a:extLst>
              <a:ext uri="{FF2B5EF4-FFF2-40B4-BE49-F238E27FC236}">
                <a16:creationId xmlns:a16="http://schemas.microsoft.com/office/drawing/2014/main" id="{49C90DD8-A821-5F66-0A79-6494C37CB401}"/>
              </a:ext>
            </a:extLst>
          </p:cNvPr>
          <p:cNvSpPr txBox="1">
            <a:spLocks/>
          </p:cNvSpPr>
          <p:nvPr/>
        </p:nvSpPr>
        <p:spPr>
          <a:xfrm>
            <a:off x="126912" y="2260901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How would you get to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E5262-E53D-43C2-3680-53709E22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472" y="2372237"/>
            <a:ext cx="3707598" cy="399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C6A64-D590-3423-4E72-F3863B78B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44" y="2939663"/>
            <a:ext cx="3815755" cy="12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23775-65FC-827B-E29A-2AC5255E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98101"/>
            <a:ext cx="5561980" cy="1291992"/>
          </a:xfrm>
          <a:prstGeom prst="rect">
            <a:avLst/>
          </a:prstGeom>
        </p:spPr>
      </p:pic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7E99C239-6C64-BF8A-E15A-1DBBB1A4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23775-65FC-827B-E29A-2AC5255E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98101"/>
            <a:ext cx="5561980" cy="1291992"/>
          </a:xfrm>
          <a:prstGeom prst="rect">
            <a:avLst/>
          </a:prstGeom>
        </p:spPr>
      </p:pic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7E99C239-6C64-BF8A-E15A-1DBBB1A4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33CBD-5ED6-B89A-563F-8FE84C57F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134" y="3246316"/>
            <a:ext cx="3530980" cy="315266"/>
          </a:xfrm>
          <a:prstGeom prst="rect">
            <a:avLst/>
          </a:prstGeom>
        </p:spPr>
      </p:pic>
      <p:sp>
        <p:nvSpPr>
          <p:cNvPr id="5" name="Google Shape;337;p28">
            <a:extLst>
              <a:ext uri="{FF2B5EF4-FFF2-40B4-BE49-F238E27FC236}">
                <a16:creationId xmlns:a16="http://schemas.microsoft.com/office/drawing/2014/main" id="{AEE67913-EFF7-842B-FE8E-A756ED8A638D}"/>
              </a:ext>
            </a:extLst>
          </p:cNvPr>
          <p:cNvSpPr txBox="1">
            <a:spLocks/>
          </p:cNvSpPr>
          <p:nvPr/>
        </p:nvSpPr>
        <p:spPr>
          <a:xfrm>
            <a:off x="4357996" y="3153880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356672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389FA-D1AD-1634-10A8-7652C606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30" y="1211120"/>
            <a:ext cx="4338184" cy="1149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5EF39-B9FB-AC44-CD22-00E09F7D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155" y="2819651"/>
            <a:ext cx="1696246" cy="29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B0B9-B5D7-DCFE-5CED-DCDE4A5EC4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96" t="11199"/>
          <a:stretch/>
        </p:blipFill>
        <p:spPr>
          <a:xfrm>
            <a:off x="2266155" y="3374788"/>
            <a:ext cx="2080874" cy="28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657D5-062D-DEDF-10C6-D2B9266D1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897" y="2819651"/>
            <a:ext cx="1754074" cy="2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1B411-FBDE-E998-ACC8-0658647823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73" t="8479"/>
          <a:stretch/>
        </p:blipFill>
        <p:spPr>
          <a:xfrm>
            <a:off x="5582897" y="3374788"/>
            <a:ext cx="2324727" cy="266619"/>
          </a:xfrm>
          <a:prstGeom prst="rect">
            <a:avLst/>
          </a:prstGeom>
        </p:spPr>
      </p:pic>
      <p:sp>
        <p:nvSpPr>
          <p:cNvPr id="10" name="Google Shape;289;p20">
            <a:extLst>
              <a:ext uri="{FF2B5EF4-FFF2-40B4-BE49-F238E27FC236}">
                <a16:creationId xmlns:a16="http://schemas.microsoft.com/office/drawing/2014/main" id="{FAA001EC-DE9E-DC2B-498F-94481BF78ACE}"/>
              </a:ext>
            </a:extLst>
          </p:cNvPr>
          <p:cNvSpPr txBox="1">
            <a:spLocks/>
          </p:cNvSpPr>
          <p:nvPr/>
        </p:nvSpPr>
        <p:spPr>
          <a:xfrm>
            <a:off x="1209930" y="2606230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a)</a:t>
            </a:r>
          </a:p>
        </p:txBody>
      </p:sp>
      <p:sp>
        <p:nvSpPr>
          <p:cNvPr id="11" name="Google Shape;289;p20">
            <a:extLst>
              <a:ext uri="{FF2B5EF4-FFF2-40B4-BE49-F238E27FC236}">
                <a16:creationId xmlns:a16="http://schemas.microsoft.com/office/drawing/2014/main" id="{CE828F07-805D-1397-80CE-1C38FAD44A9E}"/>
              </a:ext>
            </a:extLst>
          </p:cNvPr>
          <p:cNvSpPr txBox="1">
            <a:spLocks/>
          </p:cNvSpPr>
          <p:nvPr/>
        </p:nvSpPr>
        <p:spPr>
          <a:xfrm>
            <a:off x="1209930" y="3157919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b)</a:t>
            </a:r>
          </a:p>
        </p:txBody>
      </p:sp>
      <p:sp>
        <p:nvSpPr>
          <p:cNvPr id="12" name="Google Shape;289;p20">
            <a:extLst>
              <a:ext uri="{FF2B5EF4-FFF2-40B4-BE49-F238E27FC236}">
                <a16:creationId xmlns:a16="http://schemas.microsoft.com/office/drawing/2014/main" id="{08642A35-11C3-4022-7D55-BB8BB940A8C6}"/>
              </a:ext>
            </a:extLst>
          </p:cNvPr>
          <p:cNvSpPr txBox="1">
            <a:spLocks/>
          </p:cNvSpPr>
          <p:nvPr/>
        </p:nvSpPr>
        <p:spPr>
          <a:xfrm>
            <a:off x="4578500" y="2560111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c)</a:t>
            </a:r>
          </a:p>
        </p:txBody>
      </p:sp>
      <p:sp>
        <p:nvSpPr>
          <p:cNvPr id="13" name="Google Shape;289;p20">
            <a:extLst>
              <a:ext uri="{FF2B5EF4-FFF2-40B4-BE49-F238E27FC236}">
                <a16:creationId xmlns:a16="http://schemas.microsoft.com/office/drawing/2014/main" id="{E1A7C4BC-7205-5787-F388-4B9BDBF6E2AC}"/>
              </a:ext>
            </a:extLst>
          </p:cNvPr>
          <p:cNvSpPr txBox="1">
            <a:spLocks/>
          </p:cNvSpPr>
          <p:nvPr/>
        </p:nvSpPr>
        <p:spPr>
          <a:xfrm>
            <a:off x="4603183" y="3111346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389FA-D1AD-1634-10A8-7652C606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30" y="1211120"/>
            <a:ext cx="4338184" cy="1149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5EF39-B9FB-AC44-CD22-00E09F7D8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155" y="2819651"/>
            <a:ext cx="1696246" cy="29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1B0B9-B5D7-DCFE-5CED-DCDE4A5EC4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96" t="11199"/>
          <a:stretch/>
        </p:blipFill>
        <p:spPr>
          <a:xfrm>
            <a:off x="2266155" y="3374788"/>
            <a:ext cx="2080874" cy="28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657D5-062D-DEDF-10C6-D2B9266D1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897" y="2819651"/>
            <a:ext cx="1754074" cy="266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1B411-FBDE-E998-ACC8-0658647823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73" t="8479"/>
          <a:stretch/>
        </p:blipFill>
        <p:spPr>
          <a:xfrm>
            <a:off x="5582897" y="3374788"/>
            <a:ext cx="2324727" cy="266619"/>
          </a:xfrm>
          <a:prstGeom prst="rect">
            <a:avLst/>
          </a:prstGeom>
        </p:spPr>
      </p:pic>
      <p:sp>
        <p:nvSpPr>
          <p:cNvPr id="10" name="Google Shape;289;p20">
            <a:extLst>
              <a:ext uri="{FF2B5EF4-FFF2-40B4-BE49-F238E27FC236}">
                <a16:creationId xmlns:a16="http://schemas.microsoft.com/office/drawing/2014/main" id="{FAA001EC-DE9E-DC2B-498F-94481BF78ACE}"/>
              </a:ext>
            </a:extLst>
          </p:cNvPr>
          <p:cNvSpPr txBox="1">
            <a:spLocks/>
          </p:cNvSpPr>
          <p:nvPr/>
        </p:nvSpPr>
        <p:spPr>
          <a:xfrm>
            <a:off x="1209930" y="2606230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a)</a:t>
            </a:r>
          </a:p>
        </p:txBody>
      </p:sp>
      <p:sp>
        <p:nvSpPr>
          <p:cNvPr id="11" name="Google Shape;289;p20">
            <a:extLst>
              <a:ext uri="{FF2B5EF4-FFF2-40B4-BE49-F238E27FC236}">
                <a16:creationId xmlns:a16="http://schemas.microsoft.com/office/drawing/2014/main" id="{CE828F07-805D-1397-80CE-1C38FAD44A9E}"/>
              </a:ext>
            </a:extLst>
          </p:cNvPr>
          <p:cNvSpPr txBox="1">
            <a:spLocks/>
          </p:cNvSpPr>
          <p:nvPr/>
        </p:nvSpPr>
        <p:spPr>
          <a:xfrm>
            <a:off x="1209930" y="3157919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b)</a:t>
            </a:r>
          </a:p>
        </p:txBody>
      </p:sp>
      <p:sp>
        <p:nvSpPr>
          <p:cNvPr id="12" name="Google Shape;289;p20">
            <a:extLst>
              <a:ext uri="{FF2B5EF4-FFF2-40B4-BE49-F238E27FC236}">
                <a16:creationId xmlns:a16="http://schemas.microsoft.com/office/drawing/2014/main" id="{08642A35-11C3-4022-7D55-BB8BB940A8C6}"/>
              </a:ext>
            </a:extLst>
          </p:cNvPr>
          <p:cNvSpPr txBox="1">
            <a:spLocks/>
          </p:cNvSpPr>
          <p:nvPr/>
        </p:nvSpPr>
        <p:spPr>
          <a:xfrm>
            <a:off x="4578500" y="2560111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c)</a:t>
            </a:r>
          </a:p>
        </p:txBody>
      </p:sp>
      <p:sp>
        <p:nvSpPr>
          <p:cNvPr id="13" name="Google Shape;289;p20">
            <a:extLst>
              <a:ext uri="{FF2B5EF4-FFF2-40B4-BE49-F238E27FC236}">
                <a16:creationId xmlns:a16="http://schemas.microsoft.com/office/drawing/2014/main" id="{E1A7C4BC-7205-5787-F388-4B9BDBF6E2AC}"/>
              </a:ext>
            </a:extLst>
          </p:cNvPr>
          <p:cNvSpPr txBox="1">
            <a:spLocks/>
          </p:cNvSpPr>
          <p:nvPr/>
        </p:nvSpPr>
        <p:spPr>
          <a:xfrm>
            <a:off x="4603183" y="3111346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>
                <a:highlight>
                  <a:srgbClr val="FFFF00"/>
                </a:highlight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2898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there…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Fantastic containers and where to find them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Check your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Method-ology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</a:t>
            </a: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ll things index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3/250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10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1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2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3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4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5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3/500">
            <a:hlinkClick r:id="rId16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3/1000">
            <a:hlinkClick r:id="rId17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8" grpId="0"/>
      <p:bldP spid="263" grpId="0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26065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you print out the second color in this dictionary?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2D62E-E46D-2F33-AFF7-D2A2A2B30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96"/>
          <a:stretch/>
        </p:blipFill>
        <p:spPr>
          <a:xfrm>
            <a:off x="2837614" y="2497216"/>
            <a:ext cx="3468772" cy="15043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126065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would you print out the second color in this dictionary?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2D62E-E46D-2F33-AFF7-D2A2A2B30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96"/>
          <a:stretch/>
        </p:blipFill>
        <p:spPr>
          <a:xfrm>
            <a:off x="2837614" y="2336434"/>
            <a:ext cx="2801187" cy="1214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7BF566-4479-B8A9-2333-FFC08F6E04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4"/>
          <a:stretch/>
        </p:blipFill>
        <p:spPr>
          <a:xfrm>
            <a:off x="2837615" y="3599976"/>
            <a:ext cx="2249642" cy="5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5299A-D5F3-27AD-81A2-050BFC674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888" y="1734124"/>
            <a:ext cx="5102225" cy="2139246"/>
          </a:xfrm>
          <a:prstGeom prst="rect">
            <a:avLst/>
          </a:prstGeom>
        </p:spPr>
      </p:pic>
      <p:sp>
        <p:nvSpPr>
          <p:cNvPr id="10" name="Google Shape;397;p38">
            <a:extLst>
              <a:ext uri="{FF2B5EF4-FFF2-40B4-BE49-F238E27FC236}">
                <a16:creationId xmlns:a16="http://schemas.microsoft.com/office/drawing/2014/main" id="{767BF086-DB3D-DA17-32EF-D55418CD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911" y="-181145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result in </a:t>
            </a:r>
            <a:r>
              <a:rPr lang="en-US" dirty="0" err="1"/>
              <a:t>new_number_list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2CBD6-131A-28ED-8480-1A577781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06" y="1295207"/>
            <a:ext cx="6339988" cy="25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43697" y="122777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1600" dirty="0"/>
              <a:t>Create a function that takes an angle in degrees as the argument, and outputs a list of the sine and cosine for each angle value (hint: use math functions radians, sin and cos)</a:t>
            </a:r>
            <a:br>
              <a:rPr lang="en-US" sz="1600" dirty="0"/>
            </a:br>
            <a:r>
              <a:rPr lang="en-US" sz="1600" dirty="0"/>
              <a:t>Analyze a list of angles using your function: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Insert the results into a dictionary that looks like this: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It is all about angles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AABA4-C012-497A-8DE5-9F55613DD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8" r="13276"/>
          <a:stretch/>
        </p:blipFill>
        <p:spPr>
          <a:xfrm>
            <a:off x="4571999" y="1602173"/>
            <a:ext cx="2771053" cy="331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514E8-913A-88BF-36E1-8B03630B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7" y="2450977"/>
            <a:ext cx="5972175" cy="1354664"/>
          </a:xfrm>
          <a:prstGeom prst="rect">
            <a:avLst/>
          </a:prstGeom>
        </p:spPr>
      </p:pic>
      <p:sp>
        <p:nvSpPr>
          <p:cNvPr id="6" name="Google Shape;289;p20">
            <a:extLst>
              <a:ext uri="{FF2B5EF4-FFF2-40B4-BE49-F238E27FC236}">
                <a16:creationId xmlns:a16="http://schemas.microsoft.com/office/drawing/2014/main" id="{7E82C0E6-7648-DECD-16AF-F821E2581045}"/>
              </a:ext>
            </a:extLst>
          </p:cNvPr>
          <p:cNvSpPr txBox="1">
            <a:spLocks/>
          </p:cNvSpPr>
          <p:nvPr/>
        </p:nvSpPr>
        <p:spPr>
          <a:xfrm>
            <a:off x="1415145" y="3620064"/>
            <a:ext cx="1717930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Sine value</a:t>
            </a:r>
          </a:p>
        </p:txBody>
      </p:sp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9C4A0594-7928-56C9-E001-23BDA4888CFD}"/>
              </a:ext>
            </a:extLst>
          </p:cNvPr>
          <p:cNvSpPr txBox="1">
            <a:spLocks/>
          </p:cNvSpPr>
          <p:nvPr/>
        </p:nvSpPr>
        <p:spPr>
          <a:xfrm>
            <a:off x="3657600" y="3626660"/>
            <a:ext cx="2211418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Cosine value</a:t>
            </a: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42590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17000-0CAF-05D5-B515-AE13498C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77" y="1935627"/>
            <a:ext cx="6955146" cy="1176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52682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17000-0CAF-05D5-B515-AE13498C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50" y="1667113"/>
            <a:ext cx="6955146" cy="1176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4C38E-C56A-7F79-E0AF-88A6B6AE22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2"/>
          <a:stretch/>
        </p:blipFill>
        <p:spPr>
          <a:xfrm>
            <a:off x="1023550" y="2937572"/>
            <a:ext cx="6116020" cy="1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CD888-8588-F68B-0447-6B13CA44E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58" y="1904135"/>
            <a:ext cx="6750383" cy="1533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output?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54A23-D575-EE66-0E04-54DCE6D9D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65" y="1882913"/>
            <a:ext cx="6296481" cy="15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362857" y="268193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Provide the print statement that will give this output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BEA36-B539-0D63-D310-EDAB6BE57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56" y="2153866"/>
            <a:ext cx="3675637" cy="1068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312C7-6601-A869-FC05-BE78CA32B3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890"/>
          <a:stretch/>
        </p:blipFill>
        <p:spPr>
          <a:xfrm>
            <a:off x="2791043" y="3264155"/>
            <a:ext cx="3675637" cy="1000304"/>
          </a:xfrm>
          <a:prstGeom prst="rect">
            <a:avLst/>
          </a:prstGeom>
        </p:spPr>
      </p:pic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CB6515C0-547E-14FD-5DFD-521743E7502B}"/>
              </a:ext>
            </a:extLst>
          </p:cNvPr>
          <p:cNvSpPr txBox="1">
            <a:spLocks/>
          </p:cNvSpPr>
          <p:nvPr/>
        </p:nvSpPr>
        <p:spPr>
          <a:xfrm>
            <a:off x="1380457" y="3029522"/>
            <a:ext cx="1313543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362857" y="268193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Provide the print statement that will give this output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8ED82-EF91-D4BB-AF11-5BD0964A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203" y="2110877"/>
            <a:ext cx="4253593" cy="21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7477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739</Words>
  <Application>Microsoft Office PowerPoint</Application>
  <PresentationFormat>On-screen Show (16:9)</PresentationFormat>
  <Paragraphs>142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Della Respira</vt:lpstr>
      <vt:lpstr>Bebas Neue</vt:lpstr>
      <vt:lpstr>Arial</vt:lpstr>
      <vt:lpstr>Jeoparty template</vt:lpstr>
      <vt:lpstr>MIDTERM 2 REVIEW</vt:lpstr>
      <vt:lpstr>Rules of the GAME</vt:lpstr>
      <vt:lpstr>Panel</vt:lpstr>
      <vt:lpstr>PowerPoint Presentation</vt:lpstr>
      <vt:lpstr>PowerPoint Presentation</vt:lpstr>
      <vt:lpstr>What is the output?</vt:lpstr>
      <vt:lpstr>What is the output?</vt:lpstr>
      <vt:lpstr>Provide the print statement that will give this output</vt:lpstr>
      <vt:lpstr>Provide the print statement that will give this output</vt:lpstr>
      <vt:lpstr>What is the output?</vt:lpstr>
      <vt:lpstr>What is the output?</vt:lpstr>
      <vt:lpstr>What is the output of the code?</vt:lpstr>
      <vt:lpstr>What is the output of the code?</vt:lpstr>
      <vt:lpstr>What should I do this code to make it print out the output?</vt:lpstr>
      <vt:lpstr>What should I do this code to make it print out the output?</vt:lpstr>
      <vt:lpstr>What is the output?</vt:lpstr>
      <vt:lpstr>What is the output?</vt:lpstr>
      <vt:lpstr>What is the output?</vt:lpstr>
      <vt:lpstr>What is the output?</vt:lpstr>
      <vt:lpstr>What are the outputs?</vt:lpstr>
      <vt:lpstr>What are the outputs?</vt:lpstr>
      <vt:lpstr>What is the output?</vt:lpstr>
      <vt:lpstr>What is the output?</vt:lpstr>
      <vt:lpstr>PowerPoint Presentation</vt:lpstr>
      <vt:lpstr>PowerPoint Presentation</vt:lpstr>
      <vt:lpstr>What is the output?</vt:lpstr>
      <vt:lpstr>What is the output?</vt:lpstr>
      <vt:lpstr>PowerPoint Presentation</vt:lpstr>
      <vt:lpstr>PowerPoint Presentation</vt:lpstr>
      <vt:lpstr>How would you print out the second color in this dictionary?</vt:lpstr>
      <vt:lpstr>How would you print out the second color in this dictionary?</vt:lpstr>
      <vt:lpstr>What is the result in new_number_list?</vt:lpstr>
      <vt:lpstr>PowerPoint Presentation</vt:lpstr>
      <vt:lpstr>PowerPoint Presentation</vt:lpstr>
      <vt:lpstr>Create a function that takes an angle in degrees as the argument, and outputs a list of the sine and cosine for each angle value (hint: use math functions radians, sin and cos) Analyze a list of angles using your function:   Insert the results into a dictionary that looks like this: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77</cp:revision>
  <dcterms:modified xsi:type="dcterms:W3CDTF">2024-03-19T14:18:35Z</dcterms:modified>
</cp:coreProperties>
</file>