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301" r:id="rId6"/>
    <p:sldId id="260" r:id="rId7"/>
    <p:sldId id="302" r:id="rId8"/>
    <p:sldId id="261" r:id="rId9"/>
    <p:sldId id="264" r:id="rId10"/>
    <p:sldId id="265" r:id="rId11"/>
    <p:sldId id="266" r:id="rId12"/>
    <p:sldId id="269" r:id="rId13"/>
    <p:sldId id="270" r:id="rId14"/>
    <p:sldId id="271" r:id="rId15"/>
    <p:sldId id="292" r:id="rId16"/>
    <p:sldId id="274" r:id="rId17"/>
    <p:sldId id="297" r:id="rId18"/>
    <p:sldId id="275" r:id="rId19"/>
    <p:sldId id="300" r:id="rId20"/>
    <p:sldId id="276" r:id="rId21"/>
    <p:sldId id="299" r:id="rId22"/>
    <p:sldId id="279" r:id="rId23"/>
    <p:sldId id="280" r:id="rId24"/>
    <p:sldId id="281" r:id="rId25"/>
    <p:sldId id="289" r:id="rId26"/>
    <p:sldId id="290" r:id="rId2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Della Respira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63"/>
  </p:normalViewPr>
  <p:slideViewPr>
    <p:cSldViewPr snapToGrid="0" snapToObjects="1">
      <p:cViewPr varScale="1">
        <p:scale>
          <a:sx n="132" d="100"/>
          <a:sy n="132" d="100"/>
        </p:scale>
        <p:origin x="8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34a636a1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834a636a1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834a636a1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834a636a1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834a636a1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834a636a1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34a636a1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834a636a1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177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656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650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34a636a1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834a636a1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762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834a636a1_1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834a636a1_1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416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4a636a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4a636a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455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631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685800" y="2694400"/>
            <a:ext cx="7772400" cy="6078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TITLE_ONLY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20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 sz="2000"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 sz="2000"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 sz="2000"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 sz="2000"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 sz="2000"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 sz="2000"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 sz="2000"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06" name="Google Shape;206;p12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812975" y="4025300"/>
            <a:ext cx="75180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ctrTitle"/>
          </p:nvPr>
        </p:nvSpPr>
        <p:spPr>
          <a:xfrm>
            <a:off x="685800" y="2675275"/>
            <a:ext cx="7772400" cy="605700"/>
          </a:xfrm>
          <a:prstGeom prst="rect">
            <a:avLst/>
          </a:prstGeom>
          <a:effectLst>
            <a:reflection stA="35000" endPos="47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685800" y="3381833"/>
            <a:ext cx="7772400" cy="40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06" name="Google Shape;106;p4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1387050" y="2161800"/>
            <a:ext cx="6369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➢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96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0" name="Google Shape;120;p6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4804636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006512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3450259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5894006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8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37" name="Google Shape;137;p8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TITLE_ONLY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485311" y="484852"/>
            <a:ext cx="8177442" cy="4183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572720" y="572673"/>
            <a:ext cx="1265739" cy="4018309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1917802" y="572673"/>
            <a:ext cx="1265739" cy="4018309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3262884" y="572673"/>
            <a:ext cx="1265739" cy="4018309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4607967" y="572673"/>
            <a:ext cx="1265739" cy="4018309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5953049" y="572673"/>
            <a:ext cx="1265739" cy="4018309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7298131" y="572673"/>
            <a:ext cx="1265739" cy="4018309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TITLE_ONLY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1517025" y="1499475"/>
            <a:ext cx="6111900" cy="6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1517025" y="1998450"/>
            <a:ext cx="6123600" cy="15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TITLE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032075" y="998325"/>
            <a:ext cx="7081800" cy="315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224" y="-233576"/>
            <a:ext cx="9239574" cy="3010917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25" y="3000500"/>
            <a:ext cx="9144047" cy="2139958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5" Type="http://schemas.openxmlformats.org/officeDocument/2006/relationships/slide" Target="slide3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24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12" Type="http://schemas.openxmlformats.org/officeDocument/2006/relationships/slide" Target="slide23.xml"/><Relationship Id="rId17" Type="http://schemas.openxmlformats.org/officeDocument/2006/relationships/slide" Target="slide14.xml"/><Relationship Id="rId2" Type="http://schemas.openxmlformats.org/officeDocument/2006/relationships/notesSlide" Target="../notesSlides/notesSlide3.xml"/><Relationship Id="rId16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slide" Target="slide22.xml"/><Relationship Id="rId5" Type="http://schemas.openxmlformats.org/officeDocument/2006/relationships/slide" Target="slide8.xml"/><Relationship Id="rId15" Type="http://schemas.openxmlformats.org/officeDocument/2006/relationships/slide" Target="slide20.xml"/><Relationship Id="rId10" Type="http://schemas.openxmlformats.org/officeDocument/2006/relationships/slide" Target="slide16.xml"/><Relationship Id="rId4" Type="http://schemas.openxmlformats.org/officeDocument/2006/relationships/slide" Target="slide6.xml"/><Relationship Id="rId9" Type="http://schemas.openxmlformats.org/officeDocument/2006/relationships/slide" Target="slide12.xml"/><Relationship Id="rId14" Type="http://schemas.openxmlformats.org/officeDocument/2006/relationships/slide" Target="slide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4689D5-5BB6-611C-4FD8-B0120BFC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616" y="3302200"/>
            <a:ext cx="7772400" cy="607800"/>
          </a:xfrm>
        </p:spPr>
        <p:txBody>
          <a:bodyPr/>
          <a:lstStyle/>
          <a:p>
            <a:r>
              <a:rPr lang="en-CA" dirty="0"/>
              <a:t>MIDTERM REVIEW</a:t>
            </a:r>
          </a:p>
        </p:txBody>
      </p:sp>
      <p:sp>
        <p:nvSpPr>
          <p:cNvPr id="4" name="Google Shape;457;p48">
            <a:extLst>
              <a:ext uri="{FF2B5EF4-FFF2-40B4-BE49-F238E27FC236}">
                <a16:creationId xmlns:a16="http://schemas.microsoft.com/office/drawing/2014/main" id="{7E11987A-4326-CA4F-CFEE-4002ECC4C18D}"/>
              </a:ext>
            </a:extLst>
          </p:cNvPr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APS106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1038650" y="3041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 of the code?</a:t>
            </a:r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TIME TO COMPARE AND GET LOOPY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11EE74-E2A4-288D-4D60-6F13EC2F1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4" t="19258" r="2629" b="16222"/>
          <a:stretch/>
        </p:blipFill>
        <p:spPr>
          <a:xfrm>
            <a:off x="828339" y="2355925"/>
            <a:ext cx="7465807" cy="6669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CF5838-FA4F-8F66-0066-3931075797C0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>
            <a:spLocks noGrp="1"/>
          </p:cNvSpPr>
          <p:nvPr>
            <p:ph type="title"/>
          </p:nvPr>
        </p:nvSpPr>
        <p:spPr>
          <a:xfrm>
            <a:off x="1023550" y="137986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Verbally explain what happens in the following piece of code: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7065F9-9194-FD28-3065-E707BB630E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44" r="5346" b="49200"/>
          <a:stretch/>
        </p:blipFill>
        <p:spPr>
          <a:xfrm>
            <a:off x="868640" y="2436750"/>
            <a:ext cx="7391619" cy="1488554"/>
          </a:xfrm>
          <a:prstGeom prst="rect">
            <a:avLst/>
          </a:prstGeom>
        </p:spPr>
      </p:pic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TIME TO COMPARE AND GET LOOPY 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1AB81-0845-A5A0-8E3E-9658F3558E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To AND OR NOT TO AND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2F3ED9-0383-D65C-528C-0C0F77169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4" t="11389" r="3651" b="10337"/>
          <a:stretch/>
        </p:blipFill>
        <p:spPr>
          <a:xfrm>
            <a:off x="1655805" y="2137719"/>
            <a:ext cx="5770606" cy="8798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558D26-E6F5-6692-7C11-962AFAD2F2F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37;p28">
            <a:extLst>
              <a:ext uri="{FF2B5EF4-FFF2-40B4-BE49-F238E27FC236}">
                <a16:creationId xmlns:a16="http://schemas.microsoft.com/office/drawing/2014/main" id="{BE417349-CC33-BDD5-881E-BFD3D6E528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1" name="Google Shape;338;p28">
            <a:extLst>
              <a:ext uri="{FF2B5EF4-FFF2-40B4-BE49-F238E27FC236}">
                <a16:creationId xmlns:a16="http://schemas.microsoft.com/office/drawing/2014/main" id="{2320AC5C-2EF1-E812-830D-940C693524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To AND OR NOT TO AND 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333C8B-D889-1DE1-3400-AC97B0E42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6" t="8173" b="10880"/>
          <a:stretch/>
        </p:blipFill>
        <p:spPr>
          <a:xfrm>
            <a:off x="1655511" y="2058944"/>
            <a:ext cx="5845977" cy="10256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604854-EA47-66A0-15D3-77F2C98DA61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37;p28">
            <a:extLst>
              <a:ext uri="{FF2B5EF4-FFF2-40B4-BE49-F238E27FC236}">
                <a16:creationId xmlns:a16="http://schemas.microsoft.com/office/drawing/2014/main" id="{D265513B-EE03-5AEF-36EB-35BD8D25EB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9802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Which of the following evaluates to True when a is equal to b or when a is equal to 5?</a:t>
            </a:r>
            <a:endParaRPr sz="2800" dirty="0"/>
          </a:p>
        </p:txBody>
      </p:sp>
      <p:sp>
        <p:nvSpPr>
          <p:cNvPr id="7" name="Google Shape;338;p28">
            <a:extLst>
              <a:ext uri="{FF2B5EF4-FFF2-40B4-BE49-F238E27FC236}">
                <a16:creationId xmlns:a16="http://schemas.microsoft.com/office/drawing/2014/main" id="{E534A421-9107-9E22-DEA0-418DB3A563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To AND OR NOT TO AND 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116B06-5B9A-DEF0-2918-6850EDEA1E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91" r="35147"/>
          <a:stretch/>
        </p:blipFill>
        <p:spPr>
          <a:xfrm>
            <a:off x="1741509" y="2198061"/>
            <a:ext cx="5660982" cy="1964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338A8B-DE1C-1297-4B38-7D06D41180E2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1038650" y="-9802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Which of the following evaluates to True when a is equal to b or when a is equal to 5?</a:t>
            </a:r>
            <a:endParaRPr sz="2800" dirty="0"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To AND OR NOT TO AND 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AF55A6-432E-6103-5FC8-0C36ADEDBF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91" r="35147"/>
          <a:stretch/>
        </p:blipFill>
        <p:spPr>
          <a:xfrm>
            <a:off x="1741509" y="2198061"/>
            <a:ext cx="5660982" cy="19648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EDA1D4-C685-44C6-A315-77FC77BFE7AC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02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Get func-y with it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9A117E0B-3E01-FA4F-51DD-A59EF8C7C1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92" b="43068"/>
          <a:stretch/>
        </p:blipFill>
        <p:spPr>
          <a:xfrm>
            <a:off x="1614597" y="1859985"/>
            <a:ext cx="6415548" cy="2188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59760C-5EAC-44C4-6B8A-9F0BB2824D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Get func-y with it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ABF743-9C85-B3EA-6B11-A4993E98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6DC4593-587C-9C7C-D5AE-82DE902FC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76"/>
          <a:stretch/>
        </p:blipFill>
        <p:spPr>
          <a:xfrm>
            <a:off x="2181050" y="1027279"/>
            <a:ext cx="4794900" cy="30889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EA7CEC-6A0B-45FB-CF34-EE1485F7227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8359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Get func-y with it 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EFF74F4-3DB9-76A2-373D-81F0026E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</p:spPr>
        <p:txBody>
          <a:bodyPr/>
          <a:lstStyle/>
          <a:p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A0207D3F-E10F-A7E6-BE60-A074ECEEE9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98" b="45186"/>
          <a:stretch/>
        </p:blipFill>
        <p:spPr>
          <a:xfrm>
            <a:off x="1633259" y="1799301"/>
            <a:ext cx="5890481" cy="2166257"/>
          </a:xfrm>
          <a:prstGeom prst="rect">
            <a:avLst/>
          </a:prstGeom>
        </p:spPr>
      </p:pic>
      <p:sp>
        <p:nvSpPr>
          <p:cNvPr id="10" name="Google Shape;367;p33">
            <a:extLst>
              <a:ext uri="{FF2B5EF4-FFF2-40B4-BE49-F238E27FC236}">
                <a16:creationId xmlns:a16="http://schemas.microsoft.com/office/drawing/2014/main" id="{69206EE0-5427-0331-D7D1-4980EC88EC81}"/>
              </a:ext>
            </a:extLst>
          </p:cNvPr>
          <p:cNvSpPr txBox="1">
            <a:spLocks/>
          </p:cNvSpPr>
          <p:nvPr/>
        </p:nvSpPr>
        <p:spPr>
          <a:xfrm>
            <a:off x="1023550" y="-182853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/>
              <a:t>What is the output?</a:t>
            </a:r>
            <a:endParaRPr lang="en-C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Get func-y with it 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F12B49-CE97-4994-ADF2-9829268B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C128E4D-60C7-F846-0D3B-48264B8110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49"/>
          <a:stretch/>
        </p:blipFill>
        <p:spPr>
          <a:xfrm>
            <a:off x="2526467" y="1030597"/>
            <a:ext cx="4091065" cy="31558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28A83A-6488-DD06-CD57-FDBF377B6E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830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of the GAME</a:t>
            </a:r>
            <a:endParaRPr dirty="0"/>
          </a:p>
        </p:txBody>
      </p:sp>
      <p:sp>
        <p:nvSpPr>
          <p:cNvPr id="229" name="Google Shape;229;p1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7380058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CA" sz="1600" dirty="0"/>
              <a:t>Must use button on the table to answer question verbally and explain your answer – you will be called on to answer by one of the instructors</a:t>
            </a:r>
          </a:p>
          <a:p>
            <a:r>
              <a:rPr lang="en-CA" sz="1600" dirty="0"/>
              <a:t>Must tell us which discipline you’re in before you answer for points (we’ll rely on the honour system) </a:t>
            </a:r>
          </a:p>
          <a:p>
            <a:r>
              <a:rPr lang="en-CA" sz="1600" dirty="0"/>
              <a:t>If you get the answer right, you pick the next category</a:t>
            </a:r>
          </a:p>
          <a:p>
            <a:r>
              <a:rPr lang="en-CA" sz="1600" dirty="0"/>
              <a:t>If you get the answer wrong, the next person whose hand is up can steal </a:t>
            </a:r>
          </a:p>
          <a:p>
            <a:r>
              <a:rPr lang="en-CA" sz="1600" dirty="0"/>
              <a:t>Everyone is here to learn and review for the midterm so be kind to everyone who answers!</a:t>
            </a:r>
          </a:p>
        </p:txBody>
      </p:sp>
      <p:sp>
        <p:nvSpPr>
          <p:cNvPr id="231" name="Google Shape;231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60734BD7-84D4-BD4D-C40D-32B94D6DBDCE}"/>
              </a:ext>
            </a:extLst>
          </p:cNvPr>
          <p:cNvSpPr txBox="1">
            <a:spLocks/>
          </p:cNvSpPr>
          <p:nvPr/>
        </p:nvSpPr>
        <p:spPr>
          <a:xfrm>
            <a:off x="1182274" y="67137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Get </a:t>
            </a:r>
            <a:r>
              <a:rPr lang="en-US" dirty="0" err="1"/>
              <a:t>func</a:t>
            </a:r>
            <a:r>
              <a:rPr lang="en-US" dirty="0"/>
              <a:t>-y with it 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8F15B30-460C-F16F-F4E1-B17A2159E0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03"/>
          <a:stretch/>
        </p:blipFill>
        <p:spPr>
          <a:xfrm>
            <a:off x="2409274" y="1084625"/>
            <a:ext cx="4625700" cy="3165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EE89A7-94C0-AE82-74D2-544AA6C6DBB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Get func-y with it 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97BD3EE9-B9AC-3DEE-29E7-CA89589EC2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96"/>
          <a:stretch/>
        </p:blipFill>
        <p:spPr>
          <a:xfrm>
            <a:off x="2360141" y="1084625"/>
            <a:ext cx="4724933" cy="31933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A2EA30-5F03-6C30-F2DB-87844CBFA51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7580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title"/>
          </p:nvPr>
        </p:nvSpPr>
        <p:spPr>
          <a:xfrm>
            <a:off x="556054" y="966325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program runs and, during running is asked to divide by zero. The program crashes. What type of error is this?</a:t>
            </a:r>
            <a:endParaRPr dirty="0"/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Err-ing on the side of caution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B7C04-169F-6252-1069-1113498AC347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97;p38">
            <a:extLst>
              <a:ext uri="{FF2B5EF4-FFF2-40B4-BE49-F238E27FC236}">
                <a16:creationId xmlns:a16="http://schemas.microsoft.com/office/drawing/2014/main" id="{7C02D1C0-4591-6D0A-555D-7E3079B304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911" y="113708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will the output be from the following code?</a:t>
            </a:r>
            <a:endParaRPr dirty="0"/>
          </a:p>
        </p:txBody>
      </p:sp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Err-ing on the side of caution 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CA0B88-2528-DE8A-6F83-BC95275E88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27"/>
          <a:stretch/>
        </p:blipFill>
        <p:spPr>
          <a:xfrm>
            <a:off x="3859262" y="2701649"/>
            <a:ext cx="1157581" cy="6001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F72BFA-840C-335D-7C48-2347361716B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8;p38">
            <a:extLst>
              <a:ext uri="{FF2B5EF4-FFF2-40B4-BE49-F238E27FC236}">
                <a16:creationId xmlns:a16="http://schemas.microsoft.com/office/drawing/2014/main" id="{A2078A69-08DB-9894-DE2B-CBB93EDF5D11}"/>
              </a:ext>
            </a:extLst>
          </p:cNvPr>
          <p:cNvSpPr txBox="1">
            <a:spLocks/>
          </p:cNvSpPr>
          <p:nvPr/>
        </p:nvSpPr>
        <p:spPr>
          <a:xfrm>
            <a:off x="1137504" y="635029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/>
              <a:t>Err-ing on the side of caution · </a:t>
            </a:r>
            <a:r>
              <a:rPr lang="en-US">
                <a:solidFill>
                  <a:srgbClr val="FFC319"/>
                </a:solidFill>
              </a:rPr>
              <a:t>$1000</a:t>
            </a:r>
            <a:endParaRPr lang="en-US" dirty="0">
              <a:solidFill>
                <a:srgbClr val="FFC31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B2A0D-E512-5076-D872-8FD8F777A2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038"/>
          <a:stretch/>
        </p:blipFill>
        <p:spPr>
          <a:xfrm>
            <a:off x="1956582" y="1079329"/>
            <a:ext cx="5230835" cy="2938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407D61-100E-3FC9-0750-7D40E63ED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582" y="1332730"/>
            <a:ext cx="4790914" cy="19000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65B73D-952E-228C-BCA4-285AA1AAE9E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5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Final Jeopardy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>
            <a:spLocks noGrp="1"/>
          </p:cNvSpPr>
          <p:nvPr>
            <p:ph type="title"/>
          </p:nvPr>
        </p:nvSpPr>
        <p:spPr>
          <a:xfrm>
            <a:off x="518984" y="966325"/>
            <a:ext cx="8056605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dirty="0"/>
              <a:t>Water exists in three states- solid, liquid, and gas. Write a function that takes in the temperature in Celsius and returns a string “solid”, “liquid”, or “gas” depending on the temperature. Write a program using this function that prompts the user for a temperature and prints out the resulting state of water. </a:t>
            </a:r>
          </a:p>
        </p:txBody>
      </p:sp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STATES OF MATTER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3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Panel</a:t>
            </a:r>
            <a:endParaRPr dirty="0"/>
          </a:p>
        </p:txBody>
      </p:sp>
      <p:sp>
        <p:nvSpPr>
          <p:cNvPr id="237" name="Google Shape;237;p17"/>
          <p:cNvSpPr txBox="1"/>
          <p:nvPr/>
        </p:nvSpPr>
        <p:spPr>
          <a:xfrm>
            <a:off x="572725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Things and strings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91780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For a while there…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3262888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Fantastic containers and where to find them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4607963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Check your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Method-ology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595305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</a:t>
            </a: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ll things index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3" name="Google Shape;243;p17">
            <a:hlinkClick r:id="rId3" action="ppaction://hlinksldjump"/>
          </p:cNvPr>
          <p:cNvSpPr txBox="1"/>
          <p:nvPr/>
        </p:nvSpPr>
        <p:spPr>
          <a:xfrm>
            <a:off x="576450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4" name="Google Shape;244;p17">
            <a:hlinkClick r:id="rId4" action="ppaction://hlinksldjump"/>
          </p:cNvPr>
          <p:cNvSpPr txBox="1"/>
          <p:nvPr/>
        </p:nvSpPr>
        <p:spPr>
          <a:xfrm>
            <a:off x="576450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5" name="Google Shape;245;p17">
            <a:hlinkClick r:id="rId5" action="ppaction://hlinksldjump"/>
          </p:cNvPr>
          <p:cNvSpPr txBox="1"/>
          <p:nvPr/>
        </p:nvSpPr>
        <p:spPr>
          <a:xfrm>
            <a:off x="576450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17">
            <a:hlinkClick r:id="rId6" action="ppaction://hlinksldjump"/>
          </p:cNvPr>
          <p:cNvSpPr txBox="1"/>
          <p:nvPr/>
        </p:nvSpPr>
        <p:spPr>
          <a:xfrm>
            <a:off x="1919663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9" name="Google Shape;249;p17">
            <a:hlinkClick r:id="rId7" action="ppaction://hlinksldjump"/>
          </p:cNvPr>
          <p:cNvSpPr txBox="1"/>
          <p:nvPr/>
        </p:nvSpPr>
        <p:spPr>
          <a:xfrm>
            <a:off x="1919663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" name="Google Shape;250;p17">
            <a:hlinkClick r:id="rId8" action="ppaction://hlinksldjump"/>
          </p:cNvPr>
          <p:cNvSpPr txBox="1"/>
          <p:nvPr/>
        </p:nvSpPr>
        <p:spPr>
          <a:xfrm>
            <a:off x="1919663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" name="Google Shape;253;p17">
            <a:hlinkClick r:id="rId9" action="ppaction://hlinksldjump"/>
          </p:cNvPr>
          <p:cNvSpPr txBox="1"/>
          <p:nvPr/>
        </p:nvSpPr>
        <p:spPr>
          <a:xfrm>
            <a:off x="3262881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Google Shape;258;p17">
            <a:hlinkClick r:id="rId10" action="ppaction://hlinksldjump"/>
          </p:cNvPr>
          <p:cNvSpPr txBox="1"/>
          <p:nvPr/>
        </p:nvSpPr>
        <p:spPr>
          <a:xfrm>
            <a:off x="4607975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Google Shape;263;p17">
            <a:hlinkClick r:id="rId11" action="ppaction://hlinksldjump"/>
          </p:cNvPr>
          <p:cNvSpPr txBox="1"/>
          <p:nvPr/>
        </p:nvSpPr>
        <p:spPr>
          <a:xfrm>
            <a:off x="5949425" y="13175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Google Shape;264;p17">
            <a:hlinkClick r:id="rId12" action="ppaction://hlinksldjump"/>
            <a:extLst>
              <a:ext uri="{FF2B5EF4-FFF2-40B4-BE49-F238E27FC236}">
                <a16:creationId xmlns:a16="http://schemas.microsoft.com/office/drawing/2014/main" id="{AD9A4225-C05D-35BB-EF97-B54D3D685890}"/>
              </a:ext>
            </a:extLst>
          </p:cNvPr>
          <p:cNvSpPr txBox="1"/>
          <p:nvPr/>
        </p:nvSpPr>
        <p:spPr>
          <a:xfrm>
            <a:off x="5949425" y="19893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65;p17">
            <a:hlinkClick r:id="rId13" action="ppaction://hlinksldjump"/>
            <a:extLst>
              <a:ext uri="{FF2B5EF4-FFF2-40B4-BE49-F238E27FC236}">
                <a16:creationId xmlns:a16="http://schemas.microsoft.com/office/drawing/2014/main" id="{0001A432-BCCE-44C2-6938-1B86B5D6C61B}"/>
              </a:ext>
            </a:extLst>
          </p:cNvPr>
          <p:cNvSpPr txBox="1"/>
          <p:nvPr/>
        </p:nvSpPr>
        <p:spPr>
          <a:xfrm>
            <a:off x="5949425" y="26612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59;p17">
            <a:hlinkClick r:id="rId14" action="ppaction://hlinksldjump"/>
            <a:extLst>
              <a:ext uri="{FF2B5EF4-FFF2-40B4-BE49-F238E27FC236}">
                <a16:creationId xmlns:a16="http://schemas.microsoft.com/office/drawing/2014/main" id="{8C85F899-48BA-1E8A-368B-B2185C522D94}"/>
              </a:ext>
            </a:extLst>
          </p:cNvPr>
          <p:cNvSpPr txBox="1"/>
          <p:nvPr/>
        </p:nvSpPr>
        <p:spPr>
          <a:xfrm>
            <a:off x="4607975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60;p17">
            <a:hlinkClick r:id="rId15" action="ppaction://hlinksldjump"/>
            <a:extLst>
              <a:ext uri="{FF2B5EF4-FFF2-40B4-BE49-F238E27FC236}">
                <a16:creationId xmlns:a16="http://schemas.microsoft.com/office/drawing/2014/main" id="{8EEA3DAC-87BE-72E8-F130-3E23BAF8222F}"/>
              </a:ext>
            </a:extLst>
          </p:cNvPr>
          <p:cNvSpPr txBox="1"/>
          <p:nvPr/>
        </p:nvSpPr>
        <p:spPr>
          <a:xfrm>
            <a:off x="4607975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54;p17">
            <a:hlinkClick r:id="rId16" action="ppaction://hlinksldjump"/>
            <a:extLst>
              <a:ext uri="{FF2B5EF4-FFF2-40B4-BE49-F238E27FC236}">
                <a16:creationId xmlns:a16="http://schemas.microsoft.com/office/drawing/2014/main" id="{754410DF-1C35-C544-62C4-5189EB602FB0}"/>
              </a:ext>
            </a:extLst>
          </p:cNvPr>
          <p:cNvSpPr txBox="1"/>
          <p:nvPr/>
        </p:nvSpPr>
        <p:spPr>
          <a:xfrm>
            <a:off x="3262881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Google Shape;255;p17">
            <a:hlinkClick r:id="rId17" action="ppaction://hlinksldjump"/>
            <a:extLst>
              <a:ext uri="{FF2B5EF4-FFF2-40B4-BE49-F238E27FC236}">
                <a16:creationId xmlns:a16="http://schemas.microsoft.com/office/drawing/2014/main" id="{D1B38A3D-CFA8-7FA3-D05D-1516D83D0DF7}"/>
              </a:ext>
            </a:extLst>
          </p:cNvPr>
          <p:cNvSpPr txBox="1"/>
          <p:nvPr/>
        </p:nvSpPr>
        <p:spPr>
          <a:xfrm>
            <a:off x="3262881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0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3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3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243" grpId="0"/>
      <p:bldP spid="244" grpId="0"/>
      <p:bldP spid="245" grpId="0"/>
      <p:bldP spid="248" grpId="0"/>
      <p:bldP spid="249" grpId="0"/>
      <p:bldP spid="250" grpId="0"/>
      <p:bldP spid="253" grpId="0"/>
      <p:bldP spid="258" grpId="0"/>
      <p:bldP spid="263" grpId="0"/>
      <p:bldP spid="2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3;p19">
            <a:extLst>
              <a:ext uri="{FF2B5EF4-FFF2-40B4-BE49-F238E27FC236}">
                <a16:creationId xmlns:a16="http://schemas.microsoft.com/office/drawing/2014/main" id="{D88927EF-5F19-BC73-2E1E-70D345E4F0A8}"/>
              </a:ext>
            </a:extLst>
          </p:cNvPr>
          <p:cNvSpPr txBox="1">
            <a:spLocks/>
          </p:cNvSpPr>
          <p:nvPr/>
        </p:nvSpPr>
        <p:spPr>
          <a:xfrm>
            <a:off x="1023550" y="-254947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dirty="0"/>
              <a:t>What is the output?</a:t>
            </a:r>
          </a:p>
        </p:txBody>
      </p:sp>
      <p:sp>
        <p:nvSpPr>
          <p:cNvPr id="278" name="Google Shape;278;p1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things and strings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94619-D591-5D3F-C263-E79B6F987C9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017000-0CAF-05D5-B515-AE13498CA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877" y="1923270"/>
            <a:ext cx="6955146" cy="11763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3;p19">
            <a:extLst>
              <a:ext uri="{FF2B5EF4-FFF2-40B4-BE49-F238E27FC236}">
                <a16:creationId xmlns:a16="http://schemas.microsoft.com/office/drawing/2014/main" id="{D88927EF-5F19-BC73-2E1E-70D345E4F0A8}"/>
              </a:ext>
            </a:extLst>
          </p:cNvPr>
          <p:cNvSpPr txBox="1">
            <a:spLocks/>
          </p:cNvSpPr>
          <p:nvPr/>
        </p:nvSpPr>
        <p:spPr>
          <a:xfrm>
            <a:off x="1023550" y="-254947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dirty="0"/>
              <a:t>What is the output?</a:t>
            </a:r>
          </a:p>
        </p:txBody>
      </p:sp>
      <p:sp>
        <p:nvSpPr>
          <p:cNvPr id="278" name="Google Shape;278;p1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things and strings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94619-D591-5D3F-C263-E79B6F987C9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017000-0CAF-05D5-B515-AE13498CA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50" y="1654756"/>
            <a:ext cx="6955146" cy="1176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34C38E-C56A-7F79-E0AF-88A6B6AE22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12"/>
          <a:stretch/>
        </p:blipFill>
        <p:spPr>
          <a:xfrm>
            <a:off x="1023550" y="2925215"/>
            <a:ext cx="6116020" cy="13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4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1023550" y="-25494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the output?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/>
              <a:t>Things and strings 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FCD888-8588-F68B-0447-6B13CA44E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258" y="1904135"/>
            <a:ext cx="6750383" cy="15335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1023550" y="-25494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the output?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/>
              <a:t>Things and strings 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54A23-D575-EE66-0E04-54DCE6D9D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665" y="1882913"/>
            <a:ext cx="6296481" cy="150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6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>
            <a:spLocks noGrp="1"/>
          </p:cNvSpPr>
          <p:nvPr>
            <p:ph type="title"/>
          </p:nvPr>
        </p:nvSpPr>
        <p:spPr>
          <a:xfrm>
            <a:off x="362857" y="268193"/>
            <a:ext cx="83433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Provide the print statement that will give this output</a:t>
            </a:r>
            <a:endParaRPr sz="2800" dirty="0"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/>
              <a:t>Things and strings 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FC7BD-0985-247A-88C8-BAB4116E9674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FBEA36-B539-0D63-D310-EDAB6BE57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556" y="2153866"/>
            <a:ext cx="3675637" cy="1068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C312C7-6601-A869-FC05-BE78CA32B3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890"/>
          <a:stretch/>
        </p:blipFill>
        <p:spPr>
          <a:xfrm>
            <a:off x="2791043" y="3264155"/>
            <a:ext cx="3675637" cy="1000304"/>
          </a:xfrm>
          <a:prstGeom prst="rect">
            <a:avLst/>
          </a:prstGeom>
        </p:spPr>
      </p:pic>
      <p:sp>
        <p:nvSpPr>
          <p:cNvPr id="7" name="Google Shape;289;p20">
            <a:extLst>
              <a:ext uri="{FF2B5EF4-FFF2-40B4-BE49-F238E27FC236}">
                <a16:creationId xmlns:a16="http://schemas.microsoft.com/office/drawing/2014/main" id="{CB6515C0-547E-14FD-5DFD-521743E7502B}"/>
              </a:ext>
            </a:extLst>
          </p:cNvPr>
          <p:cNvSpPr txBox="1">
            <a:spLocks/>
          </p:cNvSpPr>
          <p:nvPr/>
        </p:nvSpPr>
        <p:spPr>
          <a:xfrm>
            <a:off x="1380457" y="3029522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Output: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>
            <a:spLocks noGrp="1"/>
          </p:cNvSpPr>
          <p:nvPr>
            <p:ph type="title"/>
          </p:nvPr>
        </p:nvSpPr>
        <p:spPr>
          <a:xfrm>
            <a:off x="1182682" y="342382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the values of var 1 and var 2 after the following code segment is executed and the while loop finishes?</a:t>
            </a:r>
            <a:endParaRPr dirty="0"/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TIME TO COMPARE AND GET LOOPY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64486E-CA02-3E6A-5E2C-BD4E72CA8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073" y="2820396"/>
            <a:ext cx="3437854" cy="13994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D6C150-AD4F-96D7-09B9-A69ADEC2C74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eoparty template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3015</TotalTime>
  <Words>599</Words>
  <Application>Microsoft Office PowerPoint</Application>
  <PresentationFormat>On-screen Show (16:9)</PresentationFormat>
  <Paragraphs>93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Bebas Neue</vt:lpstr>
      <vt:lpstr>Della Respira</vt:lpstr>
      <vt:lpstr>Calibri</vt:lpstr>
      <vt:lpstr>Arial</vt:lpstr>
      <vt:lpstr>Jeoparty template</vt:lpstr>
      <vt:lpstr>MIDTERM REVIEW</vt:lpstr>
      <vt:lpstr>Rules of the GAME</vt:lpstr>
      <vt:lpstr>Panel</vt:lpstr>
      <vt:lpstr>PowerPoint Presentation</vt:lpstr>
      <vt:lpstr>PowerPoint Presentation</vt:lpstr>
      <vt:lpstr>What is the output?</vt:lpstr>
      <vt:lpstr>What is the output?</vt:lpstr>
      <vt:lpstr>Provide the print statement that will give this output</vt:lpstr>
      <vt:lpstr>What are the values of var 1 and var 2 after the following code segment is executed and the while loop finishes?</vt:lpstr>
      <vt:lpstr>What is the output of the code?</vt:lpstr>
      <vt:lpstr>Verbally explain what happens in the following piece of code:</vt:lpstr>
      <vt:lpstr>What is the output?</vt:lpstr>
      <vt:lpstr>What is the output?</vt:lpstr>
      <vt:lpstr>Which of the following evaluates to True when a is equal to b or when a is equal to 5?</vt:lpstr>
      <vt:lpstr>Which of the following evaluates to True when a is equal to b or when a is equal to 5?</vt:lpstr>
      <vt:lpstr>What is the output?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program runs and, during running is asked to divide by zero. The program crashes. What type of error is this?</vt:lpstr>
      <vt:lpstr>What will the output be from the following code?</vt:lpstr>
      <vt:lpstr>PowerPoint Presentation</vt:lpstr>
      <vt:lpstr>PowerPoint Presentation</vt:lpstr>
      <vt:lpstr>Water exists in three states- solid, liquid, and gas. Write a function that takes in the temperature in Celsius and returns a string “solid”, “liquid”, or “gas” depending on the temperature. Write a program using this function that prompts the user for a temperature and prints out the resulting state of water.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Joseph Sebastian</cp:lastModifiedBy>
  <cp:revision>39</cp:revision>
  <dcterms:modified xsi:type="dcterms:W3CDTF">2023-03-09T19:25:25Z</dcterms:modified>
</cp:coreProperties>
</file>