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QuattrocentoSans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650f3f72f8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g2650f3f72f8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42aa4e9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42aa4e9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42aa4e90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42aa4e90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42aa4e9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42aa4e9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b3d9337f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b3d9337f93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b56220e4a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b56220e4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56220e4a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b56220e4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42aa4e9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42aa4e9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42aa4e90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42aa4e90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42aa4e9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42aa4e9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42aa4e9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42aa4e9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42aa4e90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42aa4e90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300"/>
              <a:buFont typeface="Quattrocento Sans"/>
              <a:buNone/>
              <a:defRPr>
                <a:solidFill>
                  <a:srgbClr val="1717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171717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171717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171717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8"/>
            <a:ext cx="78867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ctrTitle"/>
          </p:nvPr>
        </p:nvSpPr>
        <p:spPr>
          <a:xfrm>
            <a:off x="188970" y="1848251"/>
            <a:ext cx="6407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br>
              <a:rPr lang="en" sz="6000"/>
            </a:br>
            <a:r>
              <a:rPr lang="en" sz="3600"/>
              <a:t>Midterm 2 Review</a:t>
            </a:r>
            <a:endParaRPr/>
          </a:p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88970" y="2942540"/>
            <a:ext cx="6407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628650" y="545629"/>
            <a:ext cx="7886700" cy="1325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Write a Python function that takes as input a list of tuples [(x1, y1), (x2, y2), …] representing (x, y) points and returns a tuple whose components:</a:t>
            </a:r>
            <a:endParaRPr sz="16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6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 the </a:t>
            </a:r>
            <a:r>
              <a:rPr b="1" lang="en" sz="16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 </a:t>
            </a:r>
            <a:r>
              <a:rPr lang="en" sz="16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 x-values (first value)</a:t>
            </a:r>
            <a:endParaRPr sz="16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6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 the </a:t>
            </a:r>
            <a:r>
              <a:rPr b="1" lang="en" sz="16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n" sz="16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y-values (second value)</a:t>
            </a:r>
            <a:endParaRPr sz="16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628650" y="1870726"/>
            <a:ext cx="7886700" cy="312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calc_sum(points):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([(num, num), (num, num), …]) -&gt; (num,num)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Input: a list of tuples, each tuple representing a point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a tuple where each entry contains the sum of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corresponding entries in the input tuples (e.g., the first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 in the returned tuple is the sum of the first entries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the input tuples, etc.)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47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Create a function </a:t>
            </a:r>
            <a:r>
              <a:rPr b="1" lang="en"/>
              <a:t>create_course_lookup</a:t>
            </a:r>
            <a:r>
              <a:rPr lang="en"/>
              <a:t>, which inverts the following dictionary of students and their current courses: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/>
              <a:t>Input:</a:t>
            </a:r>
            <a:endParaRPr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student_courses =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'Mary': {'APS106', 'APS112', 'CIV100'},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'Sarah': {'APS106', 'CIV185'},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'John': {'APS100', 'MIE100', 'ECE110'},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'Tom': {'APS112', 'MSE101'}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/>
              <a:t>Result: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course_enrollment = create_course_lookup(student_courses)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&gt;&gt;{'APS112': {'Tom', 'Mary'},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'CIV100': {'Mary'},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'APS106': {'Mary', 'Sarah'},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'CIV185': {'Sarah'},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'MIE100': {'John'},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'APS100': {'John'},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'ECE110': {'John'},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'MSE101': {'Tom'} }</a:t>
            </a:r>
            <a:endParaRPr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User-Defined Classes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28650" y="1064425"/>
            <a:ext cx="81759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Create a </a:t>
            </a:r>
            <a:r>
              <a:rPr lang="en" sz="176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cookie_jar</a:t>
            </a:r>
            <a:r>
              <a:rPr lang="en"/>
              <a:t> class to help manage the inventory of cookies in a  household. The class should keep track of:</a:t>
            </a:r>
            <a:endParaRPr/>
          </a:p>
          <a:p>
            <a:pPr indent="-321945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</a:t>
            </a:r>
            <a:r>
              <a:rPr lang="en" u="sng"/>
              <a:t>initial</a:t>
            </a:r>
            <a:r>
              <a:rPr lang="en"/>
              <a:t> quantity of cookies and a jar name</a:t>
            </a:r>
            <a:endParaRPr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</a:t>
            </a:r>
            <a:r>
              <a:rPr lang="en"/>
              <a:t> way to add more cookies to the jar</a:t>
            </a:r>
            <a:endParaRPr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way to eat cookies</a:t>
            </a:r>
            <a:endParaRPr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 attributes to print out current number of cookies</a:t>
            </a:r>
            <a:endParaRPr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 able to compare two cookie jars to each other, which has more?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Example use of the </a:t>
            </a:r>
            <a:r>
              <a:rPr lang="en" sz="176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cookie_jar</a:t>
            </a:r>
            <a:r>
              <a:rPr lang="en"/>
              <a:t> class: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62282"/>
              <a:buFont typeface="Arial"/>
              <a:buNone/>
            </a:pPr>
            <a:r>
              <a:rPr lang="en" sz="176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cookies1 = cookie_jar(5, "Jar1")</a:t>
            </a:r>
            <a:endParaRPr sz="176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62282"/>
              <a:buFont typeface="Arial"/>
              <a:buNone/>
            </a:pPr>
            <a:r>
              <a:rPr lang="en" sz="176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cookies1.add_cookie(10)</a:t>
            </a:r>
            <a:endParaRPr sz="176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62282"/>
              <a:buFont typeface="Arial"/>
              <a:buNone/>
            </a:pPr>
            <a:r>
              <a:rPr lang="en" sz="176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cookies1.add_cookie(1)</a:t>
            </a:r>
            <a:endParaRPr sz="176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6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cookies1.eat_cookie(15)</a:t>
            </a:r>
            <a:endParaRPr sz="176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62282"/>
              <a:buFont typeface="Arial"/>
              <a:buNone/>
            </a:pPr>
            <a:r>
              <a:rPr lang="en" sz="176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cookies2 = cookie_jar(10, "Jar2") # define a second jar</a:t>
            </a:r>
            <a:endParaRPr sz="176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6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print(cookies1.amount)  # Expected output: 1</a:t>
            </a:r>
            <a:endParaRPr sz="176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6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print(cookies1.compare_jar(cookies2))  # Expected output: "Jar2 has 9 more cookies"  </a:t>
            </a:r>
            <a:endParaRPr sz="176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28650" y="11144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Built in data types: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bool, list, tuple, set, dictionary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Mutability/Immutability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Functions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Control-flow statements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905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○"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/ 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statements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905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○"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loops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Objects and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classes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File objects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28650" y="545306"/>
            <a:ext cx="78867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20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Containers and Indexing</a:t>
            </a:r>
            <a:endParaRPr/>
          </a:p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628650" y="1144250"/>
            <a:ext cx="7886700" cy="400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vehicles = {</a:t>
            </a:r>
            <a:endParaRPr sz="121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'cars': ['Hyundai', 'Tesla', 'Ford', 'GM'],</a:t>
            </a:r>
            <a:endParaRPr sz="121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'specs': {</a:t>
            </a:r>
            <a:endParaRPr sz="121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'Hyundai': ('Sedan', 2020),</a:t>
            </a:r>
            <a:endParaRPr sz="121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'Tesla': ('Electric', 2021),</a:t>
            </a:r>
            <a:endParaRPr sz="121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'Ford': ('Truck', 2019),</a:t>
            </a:r>
            <a:endParaRPr sz="121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'GM': ('SUV', 2018)</a:t>
            </a:r>
            <a:endParaRPr sz="121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21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'features': [</a:t>
            </a:r>
            <a:endParaRPr sz="121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('Hyundai', 'Affordable'),</a:t>
            </a:r>
            <a:endParaRPr sz="121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('Tesla', 'Autopilot'),</a:t>
            </a:r>
            <a:endParaRPr sz="121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('Ford', 'Durable'),</a:t>
            </a:r>
            <a:endParaRPr sz="121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('GM', 'Spacious')</a:t>
            </a:r>
            <a:endParaRPr sz="121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 sz="121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1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print(vehicles[</a:t>
            </a:r>
            <a:r>
              <a:rPr lang="en" sz="1212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'features'][0:2])</a:t>
            </a:r>
            <a:endParaRPr sz="1212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911400" y="2215625"/>
            <a:ext cx="5453100" cy="215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What is the output?</a:t>
            </a:r>
            <a:endParaRPr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AutoNum type="alphaUcPeriod"/>
            </a:pP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['Hyundai','Tesla']</a:t>
            </a:r>
            <a:endParaRPr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AutoNum type="alphaUcPeriod"/>
            </a:pPr>
            <a:r>
              <a:rPr lang="en" sz="1200">
                <a:solidFill>
                  <a:schemeClr val="accent3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chemeClr val="accent3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('Hyundai', 'Affordable'),('Tesla', 'Autopilot')]</a:t>
            </a:r>
            <a:endParaRPr sz="1200">
              <a:solidFill>
                <a:schemeClr val="accent3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AutoNum type="alphaUcPeriod"/>
            </a:pP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[('Hyundai', 'Affordable')]</a:t>
            </a:r>
            <a:endParaRPr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AutoNum type="alphaUcPeriod"/>
            </a:pP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endParaRPr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ourier New"/>
              <a:buAutoNum type="alphaUcPeriod"/>
            </a:pPr>
            <a:r>
              <a:rPr lang="en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None of the above </a:t>
            </a:r>
            <a:endParaRPr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Returns, Type Conversions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8650" y="1093301"/>
            <a:ext cx="7886700" cy="390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What is the type of value returned by the function f2?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ef f2():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print({True})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1947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1947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947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1947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lphaLcParenBoth"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1947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 of the above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Containers: Lists and Sets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47650" y="1093301"/>
            <a:ext cx="7886700" cy="390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What would be the output?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my_list = [2, 4, 5, 6, 6]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my_new_list = range(10)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set1 = set(my_list)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set2 = set(my_new_list)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print(set2.union(set1))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038100" y="1555350"/>
            <a:ext cx="4272900" cy="23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AutoNum type="alphaLcParenBoth"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{} 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AutoNum type="alphaLcParenBoth"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{0, 1, 3, 7, 8, 9}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AutoNum type="alphaLcParenBoth"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{2, 4, 5, 6}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AutoNum type="alphaLcParenBoth"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{0, 1, 3, 7, 8, 9, 10}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AutoNum type="alphaLcParenBoth"/>
            </a:pPr>
            <a:r>
              <a:rPr lang="en" sz="210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{0, 1, 2, 3, 4, 5, 6, 7, 8, 9}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Methods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would be the output from this code?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fruit_colors =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"Apple": "Red",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"Banana": "Yellow",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"Grape": "Purple"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print(fruit_colors.get("Pear",0))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695000" y="3593975"/>
            <a:ext cx="16989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Result:  </a:t>
            </a:r>
            <a:r>
              <a:rPr lang="en" sz="2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1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28650" y="1105251"/>
            <a:ext cx="7886700" cy="389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math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my_func(num):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num &lt; 2: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False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num % 2 == 0 and num &gt; 2: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False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factor in range(3, int(math.sqrt(num)) + 1, 2):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num % factor == 0: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return False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prime_status = {}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n in range(27, 30):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prime_status[n] = my_func(n)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print(prime_status)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271075" y="1171575"/>
            <a:ext cx="5453100" cy="215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What is the output?</a:t>
            </a:r>
            <a:endParaRPr sz="19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271075" y="1530225"/>
            <a:ext cx="47259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{27: False, 28: False, 29: True}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628650" y="1117225"/>
            <a:ext cx="7886700" cy="387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 = "APS106"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cut_from_start = True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"P" in course: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print(course)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cut_from_start: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 = course[1:]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 = course[:-1]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cut_from_start = not cut_from_start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6249350" y="2030900"/>
            <a:ext cx="47259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APS106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PS106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PS10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- Reading and Writing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Write a program that iterates through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weekly temperatures</a:t>
            </a:r>
            <a:r>
              <a:rPr lang="en"/>
              <a:t>, and writes each week’s temperature to a text file called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weekly_temperatures.txt</a:t>
            </a:r>
            <a:r>
              <a:rPr lang="en"/>
              <a:t>. Each week should be on a new line, and values separated by a comma like so: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weekly_temperatures = [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[20, 22, 21, 19, 18, 17, 21],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[22, 24, 23, 25, 26, 24, 22],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[21, 23, 22, 20, 19, 20, 21]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975" y="2985450"/>
            <a:ext cx="2869050" cy="8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6404050" y="2570875"/>
            <a:ext cx="19959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Text-file result: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5137350" y="3127550"/>
            <a:ext cx="951900" cy="29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