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57" r:id="rId20"/>
    <p:sldId id="356" r:id="rId21"/>
    <p:sldId id="334" r:id="rId22"/>
    <p:sldId id="337" r:id="rId23"/>
    <p:sldId id="338" r:id="rId24"/>
    <p:sldId id="340" r:id="rId25"/>
    <p:sldId id="339" r:id="rId26"/>
    <p:sldId id="341" r:id="rId27"/>
    <p:sldId id="342" r:id="rId28"/>
    <p:sldId id="343" r:id="rId29"/>
    <p:sldId id="355" r:id="rId30"/>
    <p:sldId id="352" r:id="rId31"/>
    <p:sldId id="353" r:id="rId32"/>
    <p:sldId id="354" r:id="rId33"/>
    <p:sldId id="266" r:id="rId34"/>
    <p:sldId id="344" r:id="rId35"/>
    <p:sldId id="386" r:id="rId36"/>
    <p:sldId id="32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FF"/>
    <a:srgbClr val="00FF00"/>
    <a:srgbClr val="2D2D2D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8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6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3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0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5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708D-3E86-1CEF-37CF-22281345D474}"/>
              </a:ext>
            </a:extLst>
          </p:cNvPr>
          <p:cNvSpPr txBox="1"/>
          <p:nvPr/>
        </p:nvSpPr>
        <p:spPr>
          <a:xfrm>
            <a:off x="335947" y="5102715"/>
            <a:ext cx="6619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Term Test 1, Thursday at 7:00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Online Term Test Review, Tuesday at 7:30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4 released 6:00 pm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6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E019-A861-0EB3-8FA0-D1464211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2346-0399-EA01-CFF1-F5C65E2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B663-D1FD-68A6-E27A-B1F60150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31B1-C723-B42C-CE83-962B867EC38F}"/>
              </a:ext>
            </a:extLst>
          </p:cNvPr>
          <p:cNvSpPr txBox="1"/>
          <p:nvPr/>
        </p:nvSpPr>
        <p:spPr>
          <a:xfrm>
            <a:off x="5955632" y="745165"/>
            <a:ext cx="59330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1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1771-7E4B-3150-B20C-AAD2FB26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BCDE-5FD9-EA47-ED36-AB010FF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C897-E6CA-648F-FB4A-A9ECF429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43FDA-E3C9-C56C-2294-F974CADE646D}"/>
              </a:ext>
            </a:extLst>
          </p:cNvPr>
          <p:cNvSpPr txBox="1"/>
          <p:nvPr/>
        </p:nvSpPr>
        <p:spPr>
          <a:xfrm>
            <a:off x="5955632" y="745165"/>
            <a:ext cx="5933034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67529-175B-C626-A665-EF05098BF85F}"/>
              </a:ext>
            </a:extLst>
          </p:cNvPr>
          <p:cNvSpPr txBox="1"/>
          <p:nvPr/>
        </p:nvSpPr>
        <p:spPr>
          <a:xfrm>
            <a:off x="660728" y="5077633"/>
            <a:ext cx="3769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200" dirty="0">
                <a:solidFill>
                  <a:srgbClr val="FFFFFF"/>
                </a:solidFill>
              </a:rPr>
              <a:t> holds the value of the last item in the </a:t>
            </a:r>
            <a:r>
              <a:rPr lang="en-US" sz="3200" dirty="0" err="1">
                <a:solidFill>
                  <a:srgbClr val="FFFFFF"/>
                </a:solidFill>
              </a:rPr>
              <a:t>iterable</a:t>
            </a:r>
            <a:r>
              <a:rPr lang="en-US" sz="3200" dirty="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27F8E9-C933-8C59-CF6E-56A3BF7E1D04}"/>
              </a:ext>
            </a:extLst>
          </p:cNvPr>
          <p:cNvSpPr/>
          <p:nvPr/>
        </p:nvSpPr>
        <p:spPr>
          <a:xfrm>
            <a:off x="4395019" y="6307114"/>
            <a:ext cx="1560613" cy="25239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9937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25865</TotalTime>
  <Words>1622</Words>
  <Application>Microsoft Office PowerPoint</Application>
  <PresentationFormat>Widescreen</PresentationFormat>
  <Paragraphs>377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Courier New</vt:lpstr>
      <vt:lpstr>Segoe UI</vt:lpstr>
      <vt:lpstr>Wingdings</vt:lpstr>
      <vt:lpstr>APS106_Theme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PRACTICE!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128</cp:revision>
  <dcterms:created xsi:type="dcterms:W3CDTF">2021-11-03T00:49:37Z</dcterms:created>
  <dcterms:modified xsi:type="dcterms:W3CDTF">2025-02-11T22:11:59Z</dcterms:modified>
</cp:coreProperties>
</file>