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17"/>
  </p:notesMasterIdLst>
  <p:sldIdLst>
    <p:sldId id="256" r:id="rId2"/>
    <p:sldId id="258" r:id="rId3"/>
    <p:sldId id="259" r:id="rId4"/>
    <p:sldId id="268" r:id="rId5"/>
    <p:sldId id="260" r:id="rId6"/>
    <p:sldId id="262" r:id="rId7"/>
    <p:sldId id="263" r:id="rId8"/>
    <p:sldId id="267" r:id="rId9"/>
    <p:sldId id="264" r:id="rId10"/>
    <p:sldId id="265" r:id="rId11"/>
    <p:sldId id="266" r:id="rId12"/>
    <p:sldId id="271" r:id="rId13"/>
    <p:sldId id="272" r:id="rId14"/>
    <p:sldId id="269" r:id="rId15"/>
    <p:sldId id="270" r:id="rId16"/>
  </p:sldIdLst>
  <p:sldSz cx="9144000" cy="5143500" type="screen16x9"/>
  <p:notesSz cx="6858000" cy="9144000"/>
  <p:embeddedFontLst>
    <p:embeddedFont>
      <p:font typeface="Quattrocento Sans" panose="020B0502050000020003"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05" autoAdjust="0"/>
    <p:restoredTop sz="96283" autoAdjust="0"/>
  </p:normalViewPr>
  <p:slideViewPr>
    <p:cSldViewPr snapToGrid="0">
      <p:cViewPr varScale="1">
        <p:scale>
          <a:sx n="174" d="100"/>
          <a:sy n="174" d="100"/>
        </p:scale>
        <p:origin x="396"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g2650f3f72f8_1_3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 name="Google Shape;35;g2650f3f72f8_1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2b56220e4ab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2b56220e4a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b56220e4ab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2b56220e4a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c42aa4e90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c42aa4e90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c42aa4e90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c42aa4e90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42aa4e90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42aa4e90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c42aa4e908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c42aa4e90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c42aa4e90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c42aa4e90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c42aa4e90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c42aa4e90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51960" y="2464334"/>
            <a:ext cx="8543400" cy="670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FFFFFF"/>
              </a:buClr>
              <a:buSzPts val="3300"/>
              <a:buFont typeface="Quattrocento Sans"/>
              <a:buNone/>
              <a:defRPr>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 name="Google Shape;10;p2"/>
          <p:cNvSpPr txBox="1">
            <a:spLocks noGrp="1"/>
          </p:cNvSpPr>
          <p:nvPr>
            <p:ph type="subTitle" idx="1"/>
          </p:nvPr>
        </p:nvSpPr>
        <p:spPr>
          <a:xfrm>
            <a:off x="251960" y="3415387"/>
            <a:ext cx="8543400" cy="1241700"/>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SzPts val="2100"/>
              <a:buNone/>
              <a:defRPr>
                <a:solidFill>
                  <a:srgbClr val="FFFFFF"/>
                </a:solidFill>
              </a:defRPr>
            </a:lvl1pPr>
            <a:lvl2pPr lvl="1" algn="l">
              <a:lnSpc>
                <a:spcPct val="90000"/>
              </a:lnSpc>
              <a:spcBef>
                <a:spcPts val="400"/>
              </a:spcBef>
              <a:spcAft>
                <a:spcPts val="0"/>
              </a:spcAft>
              <a:buSzPts val="1400"/>
              <a:buChar char="▪"/>
              <a:defRPr/>
            </a:lvl2pPr>
            <a:lvl3pPr lvl="2" algn="l">
              <a:lnSpc>
                <a:spcPct val="90000"/>
              </a:lnSpc>
              <a:spcBef>
                <a:spcPts val="400"/>
              </a:spcBef>
              <a:spcAft>
                <a:spcPts val="0"/>
              </a:spcAft>
              <a:buSzPts val="1400"/>
              <a:buChar char="▪"/>
              <a:defRPr/>
            </a:lvl3pPr>
            <a:lvl4pPr lvl="3" algn="l">
              <a:lnSpc>
                <a:spcPct val="90000"/>
              </a:lnSpc>
              <a:spcBef>
                <a:spcPts val="400"/>
              </a:spcBef>
              <a:spcAft>
                <a:spcPts val="0"/>
              </a:spcAft>
              <a:buSzPts val="1400"/>
              <a:buChar char="▪"/>
              <a:defRPr/>
            </a:lvl4pPr>
            <a:lvl5pPr lvl="4" algn="l">
              <a:lnSpc>
                <a:spcPct val="90000"/>
              </a:lnSpc>
              <a:spcBef>
                <a:spcPts val="400"/>
              </a:spcBef>
              <a:spcAft>
                <a:spcPts val="0"/>
              </a:spcAft>
              <a:buSzPts val="1400"/>
              <a:buChar char="▪"/>
              <a:defRPr/>
            </a:lvl5pPr>
            <a:lvl6pPr lvl="5" algn="l">
              <a:lnSpc>
                <a:spcPct val="90000"/>
              </a:lnSpc>
              <a:spcBef>
                <a:spcPts val="400"/>
              </a:spcBef>
              <a:spcAft>
                <a:spcPts val="0"/>
              </a:spcAft>
              <a:buClr>
                <a:schemeClr val="dk1"/>
              </a:buClr>
              <a:buSzPts val="1400"/>
              <a:buChar char="•"/>
              <a:defRPr/>
            </a:lvl6pPr>
            <a:lvl7pPr lvl="6" algn="l">
              <a:lnSpc>
                <a:spcPct val="90000"/>
              </a:lnSpc>
              <a:spcBef>
                <a:spcPts val="400"/>
              </a:spcBef>
              <a:spcAft>
                <a:spcPts val="0"/>
              </a:spcAft>
              <a:buClr>
                <a:schemeClr val="dk1"/>
              </a:buClr>
              <a:buSzPts val="1400"/>
              <a:buChar char="•"/>
              <a:defRPr/>
            </a:lvl7pPr>
            <a:lvl8pPr lvl="7" algn="l">
              <a:lnSpc>
                <a:spcPct val="90000"/>
              </a:lnSpc>
              <a:spcBef>
                <a:spcPts val="400"/>
              </a:spcBef>
              <a:spcAft>
                <a:spcPts val="0"/>
              </a:spcAft>
              <a:buClr>
                <a:schemeClr val="dk1"/>
              </a:buClr>
              <a:buSzPts val="1400"/>
              <a:buChar char="•"/>
              <a:defRPr/>
            </a:lvl8pPr>
            <a:lvl9pPr lvl="8"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_Title and Content" type="obj">
  <p:cSld name="OBJECT">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28650" y="545636"/>
            <a:ext cx="7886700" cy="4920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444445"/>
              </a:buClr>
              <a:buSzPts val="3300"/>
              <a:buFont typeface="Quattrocento Sans"/>
              <a:buNone/>
              <a:defRPr>
                <a:solidFill>
                  <a:srgbClr val="444445"/>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 name="Google Shape;13;p3"/>
          <p:cNvSpPr txBox="1">
            <a:spLocks noGrp="1"/>
          </p:cNvSpPr>
          <p:nvPr>
            <p:ph type="body" idx="1"/>
          </p:nvPr>
        </p:nvSpPr>
        <p:spPr>
          <a:xfrm>
            <a:off x="628650" y="1369218"/>
            <a:ext cx="7886700" cy="3626700"/>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Clr>
                <a:schemeClr val="accent2"/>
              </a:buClr>
              <a:buSzPts val="2100"/>
              <a:buChar char="▪"/>
              <a:defRPr>
                <a:solidFill>
                  <a:srgbClr val="444445"/>
                </a:solidFill>
              </a:defRPr>
            </a:lvl1pPr>
            <a:lvl2pPr marL="914400" lvl="1" indent="-342900" algn="l">
              <a:lnSpc>
                <a:spcPct val="90000"/>
              </a:lnSpc>
              <a:spcBef>
                <a:spcPts val="400"/>
              </a:spcBef>
              <a:spcAft>
                <a:spcPts val="0"/>
              </a:spcAft>
              <a:buClr>
                <a:schemeClr val="accent2"/>
              </a:buClr>
              <a:buSzPts val="1800"/>
              <a:buChar char="▪"/>
              <a:defRPr>
                <a:solidFill>
                  <a:srgbClr val="444445"/>
                </a:solidFill>
              </a:defRPr>
            </a:lvl2pPr>
            <a:lvl3pPr marL="1371600" lvl="2" indent="-323850" algn="l">
              <a:lnSpc>
                <a:spcPct val="90000"/>
              </a:lnSpc>
              <a:spcBef>
                <a:spcPts val="400"/>
              </a:spcBef>
              <a:spcAft>
                <a:spcPts val="0"/>
              </a:spcAft>
              <a:buClr>
                <a:schemeClr val="accent2"/>
              </a:buClr>
              <a:buSzPts val="1500"/>
              <a:buChar char="▪"/>
              <a:defRPr>
                <a:solidFill>
                  <a:srgbClr val="444445"/>
                </a:solidFill>
              </a:defRPr>
            </a:lvl3pPr>
            <a:lvl4pPr marL="1828800" lvl="3" indent="-317500" algn="l">
              <a:lnSpc>
                <a:spcPct val="90000"/>
              </a:lnSpc>
              <a:spcBef>
                <a:spcPts val="400"/>
              </a:spcBef>
              <a:spcAft>
                <a:spcPts val="0"/>
              </a:spcAft>
              <a:buClr>
                <a:schemeClr val="accent2"/>
              </a:buClr>
              <a:buSzPts val="1400"/>
              <a:buChar char="▪"/>
              <a:defRPr>
                <a:solidFill>
                  <a:srgbClr val="444445"/>
                </a:solidFill>
              </a:defRPr>
            </a:lvl4pPr>
            <a:lvl5pPr marL="2286000" lvl="4" indent="-317500" algn="l">
              <a:lnSpc>
                <a:spcPct val="90000"/>
              </a:lnSpc>
              <a:spcBef>
                <a:spcPts val="400"/>
              </a:spcBef>
              <a:spcAft>
                <a:spcPts val="0"/>
              </a:spcAft>
              <a:buClr>
                <a:schemeClr val="accent2"/>
              </a:buClr>
              <a:buSzPts val="1400"/>
              <a:buChar char="▪"/>
              <a:defRPr>
                <a:solidFill>
                  <a:srgbClr val="444445"/>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
        <p:cNvGrpSpPr/>
        <p:nvPr/>
      </p:nvGrpSpPr>
      <p:grpSpPr>
        <a:xfrm>
          <a:off x="0" y="0"/>
          <a:ext cx="0" cy="0"/>
          <a:chOff x="0" y="0"/>
          <a:chExt cx="0" cy="0"/>
        </a:xfrm>
      </p:grpSpPr>
      <p:sp>
        <p:nvSpPr>
          <p:cNvPr id="15" name="Google Shape;15;p4"/>
          <p:cNvSpPr txBox="1">
            <a:spLocks noGrp="1"/>
          </p:cNvSpPr>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100"/>
              <a:buNone/>
              <a:defRPr sz="1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100"/>
              <a:buNone/>
              <a:defRPr sz="1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100"/>
              <a:buNone/>
              <a:defRPr sz="1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100"/>
              <a:buNone/>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100"/>
              <a:buNone/>
              <a:defRPr sz="1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100"/>
              <a:buNone/>
              <a:defRPr sz="1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100"/>
              <a:buNone/>
              <a:defRPr sz="1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100"/>
              <a:buNone/>
              <a:defRPr sz="1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 name="Google Shape;16;p4"/>
          <p:cNvSpPr txBox="1">
            <a:spLocks noGrp="1"/>
          </p:cNvSpPr>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100"/>
              <a:buNone/>
              <a:defRPr sz="1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100"/>
              <a:buNone/>
              <a:defRPr sz="1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100"/>
              <a:buNone/>
              <a:defRPr sz="1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100"/>
              <a:buNone/>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100"/>
              <a:buNone/>
              <a:defRPr sz="1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100"/>
              <a:buNone/>
              <a:defRPr sz="1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100"/>
              <a:buNone/>
              <a:defRPr sz="1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100"/>
              <a:buNone/>
              <a:defRPr sz="1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 name="Google Shape;17;p4"/>
          <p:cNvSpPr txBox="1">
            <a:spLocks noGrp="1"/>
          </p:cNvSpPr>
          <p:nvPr>
            <p:ph type="sldNum" idx="12"/>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L="0" marR="0" lvl="0" indent="0" algn="r" rtl="0">
              <a:spcBef>
                <a:spcPts val="0"/>
              </a:spcBef>
              <a:buNone/>
              <a:defRPr sz="1400" b="0" i="0" u="none" strike="noStrike" cap="none">
                <a:solidFill>
                  <a:schemeClr val="dk1"/>
                </a:solidFill>
                <a:latin typeface="Quattrocento Sans"/>
                <a:ea typeface="Quattrocento Sans"/>
                <a:cs typeface="Quattrocento Sans"/>
                <a:sym typeface="Quattrocento Sans"/>
              </a:defRPr>
            </a:lvl1pPr>
            <a:lvl2pPr marL="0" marR="0" lvl="1" indent="0" algn="r" rtl="0">
              <a:spcBef>
                <a:spcPts val="0"/>
              </a:spcBef>
              <a:buNone/>
              <a:defRPr sz="1400" b="0" i="0" u="none" strike="noStrike" cap="none">
                <a:solidFill>
                  <a:schemeClr val="dk1"/>
                </a:solidFill>
                <a:latin typeface="Quattrocento Sans"/>
                <a:ea typeface="Quattrocento Sans"/>
                <a:cs typeface="Quattrocento Sans"/>
                <a:sym typeface="Quattrocento Sans"/>
              </a:defRPr>
            </a:lvl2pPr>
            <a:lvl3pPr marL="0" marR="0" lvl="2" indent="0" algn="r" rtl="0">
              <a:spcBef>
                <a:spcPts val="0"/>
              </a:spcBef>
              <a:buNone/>
              <a:defRPr sz="1400" b="0" i="0" u="none" strike="noStrike" cap="none">
                <a:solidFill>
                  <a:schemeClr val="dk1"/>
                </a:solidFill>
                <a:latin typeface="Quattrocento Sans"/>
                <a:ea typeface="Quattrocento Sans"/>
                <a:cs typeface="Quattrocento Sans"/>
                <a:sym typeface="Quattrocento Sans"/>
              </a:defRPr>
            </a:lvl3pPr>
            <a:lvl4pPr marL="0" marR="0" lvl="3" indent="0" algn="r" rtl="0">
              <a:spcBef>
                <a:spcPts val="0"/>
              </a:spcBef>
              <a:buNone/>
              <a:defRPr sz="1400" b="0" i="0" u="none" strike="noStrike" cap="none">
                <a:solidFill>
                  <a:schemeClr val="dk1"/>
                </a:solidFill>
                <a:latin typeface="Quattrocento Sans"/>
                <a:ea typeface="Quattrocento Sans"/>
                <a:cs typeface="Quattrocento Sans"/>
                <a:sym typeface="Quattrocento Sans"/>
              </a:defRPr>
            </a:lvl4pPr>
            <a:lvl5pPr marL="0" marR="0" lvl="4" indent="0" algn="r" rtl="0">
              <a:spcBef>
                <a:spcPts val="0"/>
              </a:spcBef>
              <a:buNone/>
              <a:defRPr sz="1400" b="0" i="0" u="none" strike="noStrike" cap="none">
                <a:solidFill>
                  <a:schemeClr val="dk1"/>
                </a:solidFill>
                <a:latin typeface="Quattrocento Sans"/>
                <a:ea typeface="Quattrocento Sans"/>
                <a:cs typeface="Quattrocento Sans"/>
                <a:sym typeface="Quattrocento Sans"/>
              </a:defRPr>
            </a:lvl5pPr>
            <a:lvl6pPr marL="0" marR="0" lvl="5" indent="0" algn="r" rtl="0">
              <a:spcBef>
                <a:spcPts val="0"/>
              </a:spcBef>
              <a:buNone/>
              <a:defRPr sz="1400" b="0" i="0" u="none" strike="noStrike" cap="none">
                <a:solidFill>
                  <a:schemeClr val="dk1"/>
                </a:solidFill>
                <a:latin typeface="Quattrocento Sans"/>
                <a:ea typeface="Quattrocento Sans"/>
                <a:cs typeface="Quattrocento Sans"/>
                <a:sym typeface="Quattrocento Sans"/>
              </a:defRPr>
            </a:lvl6pPr>
            <a:lvl7pPr marL="0" marR="0" lvl="6" indent="0" algn="r" rtl="0">
              <a:spcBef>
                <a:spcPts val="0"/>
              </a:spcBef>
              <a:buNone/>
              <a:defRPr sz="1400" b="0" i="0" u="none" strike="noStrike" cap="none">
                <a:solidFill>
                  <a:schemeClr val="dk1"/>
                </a:solidFill>
                <a:latin typeface="Quattrocento Sans"/>
                <a:ea typeface="Quattrocento Sans"/>
                <a:cs typeface="Quattrocento Sans"/>
                <a:sym typeface="Quattrocento Sans"/>
              </a:defRPr>
            </a:lvl7pPr>
            <a:lvl8pPr marL="0" marR="0" lvl="7" indent="0" algn="r" rtl="0">
              <a:spcBef>
                <a:spcPts val="0"/>
              </a:spcBef>
              <a:buNone/>
              <a:defRPr sz="1400" b="0" i="0" u="none" strike="noStrike" cap="none">
                <a:solidFill>
                  <a:schemeClr val="dk1"/>
                </a:solidFill>
                <a:latin typeface="Quattrocento Sans"/>
                <a:ea typeface="Quattrocento Sans"/>
                <a:cs typeface="Quattrocento Sans"/>
                <a:sym typeface="Quattrocento Sans"/>
              </a:defRPr>
            </a:lvl8pPr>
            <a:lvl9pPr marL="0" marR="0" lvl="8" indent="0" algn="r" rtl="0">
              <a:spcBef>
                <a:spcPts val="0"/>
              </a:spcBef>
              <a:buNone/>
              <a:defRPr sz="1400" b="0" i="0" u="none" strike="noStrike" cap="none">
                <a:solidFill>
                  <a:schemeClr val="dk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628650" y="545636"/>
            <a:ext cx="7886700" cy="4920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FFFFFF"/>
              </a:buClr>
              <a:buSzPts val="3300"/>
              <a:buFont typeface="Quattrocento Sans"/>
              <a:buNone/>
              <a:defRPr>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 name="Google Shape;20;p5"/>
          <p:cNvSpPr txBox="1">
            <a:spLocks noGrp="1"/>
          </p:cNvSpPr>
          <p:nvPr>
            <p:ph type="body" idx="1"/>
          </p:nvPr>
        </p:nvSpPr>
        <p:spPr>
          <a:xfrm>
            <a:off x="628650" y="1369218"/>
            <a:ext cx="7886700" cy="3626700"/>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Clr>
                <a:schemeClr val="accent6"/>
              </a:buClr>
              <a:buSzPts val="2100"/>
              <a:buChar char="▪"/>
              <a:defRPr>
                <a:solidFill>
                  <a:srgbClr val="FFFFFF"/>
                </a:solidFill>
              </a:defRPr>
            </a:lvl1pPr>
            <a:lvl2pPr marL="914400" lvl="1" indent="-342900" algn="l">
              <a:lnSpc>
                <a:spcPct val="90000"/>
              </a:lnSpc>
              <a:spcBef>
                <a:spcPts val="400"/>
              </a:spcBef>
              <a:spcAft>
                <a:spcPts val="0"/>
              </a:spcAft>
              <a:buClr>
                <a:schemeClr val="accent6"/>
              </a:buClr>
              <a:buSzPts val="1800"/>
              <a:buChar char="▪"/>
              <a:defRPr>
                <a:solidFill>
                  <a:srgbClr val="FFFFFF"/>
                </a:solidFill>
              </a:defRPr>
            </a:lvl2pPr>
            <a:lvl3pPr marL="1371600" lvl="2" indent="-323850" algn="l">
              <a:lnSpc>
                <a:spcPct val="90000"/>
              </a:lnSpc>
              <a:spcBef>
                <a:spcPts val="400"/>
              </a:spcBef>
              <a:spcAft>
                <a:spcPts val="0"/>
              </a:spcAft>
              <a:buClr>
                <a:schemeClr val="accent6"/>
              </a:buClr>
              <a:buSzPts val="1500"/>
              <a:buChar char="▪"/>
              <a:defRPr>
                <a:solidFill>
                  <a:srgbClr val="FFFFFF"/>
                </a:solidFill>
              </a:defRPr>
            </a:lvl3pPr>
            <a:lvl4pPr marL="1828800" lvl="3" indent="-317500" algn="l">
              <a:lnSpc>
                <a:spcPct val="90000"/>
              </a:lnSpc>
              <a:spcBef>
                <a:spcPts val="400"/>
              </a:spcBef>
              <a:spcAft>
                <a:spcPts val="0"/>
              </a:spcAft>
              <a:buClr>
                <a:schemeClr val="accent6"/>
              </a:buClr>
              <a:buSzPts val="1400"/>
              <a:buChar char="▪"/>
              <a:defRPr>
                <a:solidFill>
                  <a:srgbClr val="FFFFFF"/>
                </a:solidFill>
              </a:defRPr>
            </a:lvl4pPr>
            <a:lvl5pPr marL="2286000" lvl="4" indent="-317500" algn="l">
              <a:lnSpc>
                <a:spcPct val="90000"/>
              </a:lnSpc>
              <a:spcBef>
                <a:spcPts val="400"/>
              </a:spcBef>
              <a:spcAft>
                <a:spcPts val="0"/>
              </a:spcAft>
              <a:buClr>
                <a:schemeClr val="accent6"/>
              </a:buClr>
              <a:buSzPts val="1400"/>
              <a:buChar char="▪"/>
              <a:defRPr>
                <a:solidFill>
                  <a:srgbClr val="FFFFF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Title and Content">
  <p:cSld name="2_Title and Content">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628650" y="545636"/>
            <a:ext cx="7886700" cy="4920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FFFFFF"/>
              </a:buClr>
              <a:buSzPts val="3300"/>
              <a:buFont typeface="Quattrocento Sans"/>
              <a:buNone/>
              <a:defRPr>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 name="Google Shape;23;p6"/>
          <p:cNvSpPr txBox="1">
            <a:spLocks noGrp="1"/>
          </p:cNvSpPr>
          <p:nvPr>
            <p:ph type="body" idx="1"/>
          </p:nvPr>
        </p:nvSpPr>
        <p:spPr>
          <a:xfrm>
            <a:off x="628650" y="1369218"/>
            <a:ext cx="7886700" cy="3626700"/>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Clr>
                <a:schemeClr val="accent6"/>
              </a:buClr>
              <a:buSzPts val="2100"/>
              <a:buChar char="▪"/>
              <a:defRPr>
                <a:solidFill>
                  <a:srgbClr val="FFFFFF"/>
                </a:solidFill>
              </a:defRPr>
            </a:lvl1pPr>
            <a:lvl2pPr marL="914400" lvl="1" indent="-342900" algn="l">
              <a:lnSpc>
                <a:spcPct val="90000"/>
              </a:lnSpc>
              <a:spcBef>
                <a:spcPts val="400"/>
              </a:spcBef>
              <a:spcAft>
                <a:spcPts val="0"/>
              </a:spcAft>
              <a:buClr>
                <a:schemeClr val="accent6"/>
              </a:buClr>
              <a:buSzPts val="1800"/>
              <a:buChar char="▪"/>
              <a:defRPr>
                <a:solidFill>
                  <a:srgbClr val="FFFFFF"/>
                </a:solidFill>
              </a:defRPr>
            </a:lvl2pPr>
            <a:lvl3pPr marL="1371600" lvl="2" indent="-323850" algn="l">
              <a:lnSpc>
                <a:spcPct val="90000"/>
              </a:lnSpc>
              <a:spcBef>
                <a:spcPts val="400"/>
              </a:spcBef>
              <a:spcAft>
                <a:spcPts val="0"/>
              </a:spcAft>
              <a:buClr>
                <a:schemeClr val="accent6"/>
              </a:buClr>
              <a:buSzPts val="1500"/>
              <a:buChar char="▪"/>
              <a:defRPr>
                <a:solidFill>
                  <a:srgbClr val="FFFFFF"/>
                </a:solidFill>
              </a:defRPr>
            </a:lvl3pPr>
            <a:lvl4pPr marL="1828800" lvl="3" indent="-317500" algn="l">
              <a:lnSpc>
                <a:spcPct val="90000"/>
              </a:lnSpc>
              <a:spcBef>
                <a:spcPts val="400"/>
              </a:spcBef>
              <a:spcAft>
                <a:spcPts val="0"/>
              </a:spcAft>
              <a:buClr>
                <a:schemeClr val="accent6"/>
              </a:buClr>
              <a:buSzPts val="1400"/>
              <a:buChar char="▪"/>
              <a:defRPr>
                <a:solidFill>
                  <a:srgbClr val="FFFFFF"/>
                </a:solidFill>
              </a:defRPr>
            </a:lvl4pPr>
            <a:lvl5pPr marL="2286000" lvl="4" indent="-317500" algn="l">
              <a:lnSpc>
                <a:spcPct val="90000"/>
              </a:lnSpc>
              <a:spcBef>
                <a:spcPts val="400"/>
              </a:spcBef>
              <a:spcAft>
                <a:spcPts val="0"/>
              </a:spcAft>
              <a:buClr>
                <a:schemeClr val="accent6"/>
              </a:buClr>
              <a:buSzPts val="1400"/>
              <a:buChar char="▪"/>
              <a:defRPr>
                <a:solidFill>
                  <a:srgbClr val="FFFFF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Title and Content">
  <p:cSld name="4_Title and Content">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628650" y="545636"/>
            <a:ext cx="7886700" cy="4920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171717"/>
              </a:buClr>
              <a:buSzPts val="3300"/>
              <a:buFont typeface="Quattrocento Sans"/>
              <a:buNone/>
              <a:defRPr>
                <a:solidFill>
                  <a:srgbClr val="171717"/>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6" name="Google Shape;26;p7"/>
          <p:cNvSpPr txBox="1">
            <a:spLocks noGrp="1"/>
          </p:cNvSpPr>
          <p:nvPr>
            <p:ph type="body" idx="1"/>
          </p:nvPr>
        </p:nvSpPr>
        <p:spPr>
          <a:xfrm>
            <a:off x="628650" y="1369218"/>
            <a:ext cx="7886700" cy="3626700"/>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Clr>
                <a:schemeClr val="accent2"/>
              </a:buClr>
              <a:buSzPts val="2100"/>
              <a:buChar char="▪"/>
              <a:defRPr>
                <a:solidFill>
                  <a:srgbClr val="171717"/>
                </a:solidFill>
              </a:defRPr>
            </a:lvl1pPr>
            <a:lvl2pPr marL="914400" lvl="1" indent="-342900" algn="l">
              <a:lnSpc>
                <a:spcPct val="90000"/>
              </a:lnSpc>
              <a:spcBef>
                <a:spcPts val="400"/>
              </a:spcBef>
              <a:spcAft>
                <a:spcPts val="0"/>
              </a:spcAft>
              <a:buClr>
                <a:schemeClr val="accent2"/>
              </a:buClr>
              <a:buSzPts val="1800"/>
              <a:buChar char="▪"/>
              <a:defRPr>
                <a:solidFill>
                  <a:srgbClr val="171717"/>
                </a:solidFill>
              </a:defRPr>
            </a:lvl2pPr>
            <a:lvl3pPr marL="1371600" lvl="2" indent="-323850" algn="l">
              <a:lnSpc>
                <a:spcPct val="90000"/>
              </a:lnSpc>
              <a:spcBef>
                <a:spcPts val="400"/>
              </a:spcBef>
              <a:spcAft>
                <a:spcPts val="0"/>
              </a:spcAft>
              <a:buClr>
                <a:schemeClr val="accent2"/>
              </a:buClr>
              <a:buSzPts val="1500"/>
              <a:buChar char="▪"/>
              <a:defRPr>
                <a:solidFill>
                  <a:srgbClr val="171717"/>
                </a:solidFill>
              </a:defRPr>
            </a:lvl3pPr>
            <a:lvl4pPr marL="1828800" lvl="3" indent="-317500" algn="l">
              <a:lnSpc>
                <a:spcPct val="90000"/>
              </a:lnSpc>
              <a:spcBef>
                <a:spcPts val="400"/>
              </a:spcBef>
              <a:spcAft>
                <a:spcPts val="0"/>
              </a:spcAft>
              <a:buClr>
                <a:schemeClr val="accent2"/>
              </a:buClr>
              <a:buSzPts val="1400"/>
              <a:buChar char="▪"/>
              <a:defRPr>
                <a:solidFill>
                  <a:srgbClr val="171717"/>
                </a:solidFill>
              </a:defRPr>
            </a:lvl4pPr>
            <a:lvl5pPr marL="2286000" lvl="4" indent="-317500" algn="l">
              <a:lnSpc>
                <a:spcPct val="90000"/>
              </a:lnSpc>
              <a:spcBef>
                <a:spcPts val="400"/>
              </a:spcBef>
              <a:spcAft>
                <a:spcPts val="0"/>
              </a:spcAft>
              <a:buClr>
                <a:schemeClr val="accent2"/>
              </a:buClr>
              <a:buSzPts val="1400"/>
              <a:buChar char="▪"/>
              <a:defRPr>
                <a:solidFill>
                  <a:srgbClr val="171717"/>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5_Title and Content">
  <p:cSld name="5_Title and Content">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628650" y="545636"/>
            <a:ext cx="7886700" cy="4920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3300"/>
              <a:buFont typeface="Quattrocento Sans"/>
              <a:buNone/>
              <a:defRPr>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9" name="Google Shape;29;p8"/>
          <p:cNvSpPr txBox="1">
            <a:spLocks noGrp="1"/>
          </p:cNvSpPr>
          <p:nvPr>
            <p:ph type="body" idx="1"/>
          </p:nvPr>
        </p:nvSpPr>
        <p:spPr>
          <a:xfrm>
            <a:off x="628650" y="1369218"/>
            <a:ext cx="7886700" cy="3626700"/>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Clr>
                <a:schemeClr val="accent2"/>
              </a:buClr>
              <a:buSzPts val="2100"/>
              <a:buChar char="▪"/>
              <a:defRPr>
                <a:solidFill>
                  <a:schemeClr val="dk1"/>
                </a:solidFill>
              </a:defRPr>
            </a:lvl1pPr>
            <a:lvl2pPr marL="914400" lvl="1" indent="-342900" algn="l">
              <a:lnSpc>
                <a:spcPct val="90000"/>
              </a:lnSpc>
              <a:spcBef>
                <a:spcPts val="400"/>
              </a:spcBef>
              <a:spcAft>
                <a:spcPts val="0"/>
              </a:spcAft>
              <a:buClr>
                <a:schemeClr val="accent2"/>
              </a:buClr>
              <a:buSzPts val="1800"/>
              <a:buChar char="▪"/>
              <a:defRPr>
                <a:solidFill>
                  <a:schemeClr val="dk1"/>
                </a:solidFill>
              </a:defRPr>
            </a:lvl2pPr>
            <a:lvl3pPr marL="1371600" lvl="2" indent="-323850" algn="l">
              <a:lnSpc>
                <a:spcPct val="90000"/>
              </a:lnSpc>
              <a:spcBef>
                <a:spcPts val="400"/>
              </a:spcBef>
              <a:spcAft>
                <a:spcPts val="0"/>
              </a:spcAft>
              <a:buClr>
                <a:schemeClr val="accent2"/>
              </a:buClr>
              <a:buSzPts val="1500"/>
              <a:buChar char="▪"/>
              <a:defRPr>
                <a:solidFill>
                  <a:schemeClr val="dk1"/>
                </a:solidFill>
              </a:defRPr>
            </a:lvl3pPr>
            <a:lvl4pPr marL="1828800" lvl="3" indent="-317500" algn="l">
              <a:lnSpc>
                <a:spcPct val="90000"/>
              </a:lnSpc>
              <a:spcBef>
                <a:spcPts val="400"/>
              </a:spcBef>
              <a:spcAft>
                <a:spcPts val="0"/>
              </a:spcAft>
              <a:buClr>
                <a:schemeClr val="accent2"/>
              </a:buClr>
              <a:buSzPts val="1400"/>
              <a:buChar char="▪"/>
              <a:defRPr>
                <a:solidFill>
                  <a:schemeClr val="dk1"/>
                </a:solidFill>
              </a:defRPr>
            </a:lvl4pPr>
            <a:lvl5pPr marL="2286000" lvl="4" indent="-317500" algn="l">
              <a:lnSpc>
                <a:spcPct val="90000"/>
              </a:lnSpc>
              <a:spcBef>
                <a:spcPts val="400"/>
              </a:spcBef>
              <a:spcAft>
                <a:spcPts val="0"/>
              </a:spcAft>
              <a:buClr>
                <a:schemeClr val="accent2"/>
              </a:buClr>
              <a:buSzPts val="1400"/>
              <a:buChar char="▪"/>
              <a:defRPr>
                <a:solidFill>
                  <a:schemeClr val="dk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6_Title and Content">
  <p:cSld name="6_Title and Content">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9"/>
          <p:cNvSpPr txBox="1">
            <a:spLocks noGrp="1"/>
          </p:cNvSpPr>
          <p:nvPr>
            <p:ph type="title"/>
          </p:nvPr>
        </p:nvSpPr>
        <p:spPr>
          <a:xfrm>
            <a:off x="628650" y="545636"/>
            <a:ext cx="7886700" cy="4920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FFFFFF"/>
              </a:buClr>
              <a:buSzPts val="3300"/>
              <a:buFont typeface="Quattrocento Sans"/>
              <a:buNone/>
              <a:defRPr>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2" name="Google Shape;32;p9"/>
          <p:cNvSpPr txBox="1">
            <a:spLocks noGrp="1"/>
          </p:cNvSpPr>
          <p:nvPr>
            <p:ph type="body" idx="1"/>
          </p:nvPr>
        </p:nvSpPr>
        <p:spPr>
          <a:xfrm>
            <a:off x="628650" y="1369218"/>
            <a:ext cx="7886700" cy="3626700"/>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Clr>
                <a:schemeClr val="accent2"/>
              </a:buClr>
              <a:buSzPts val="2100"/>
              <a:buChar char="▪"/>
              <a:defRPr>
                <a:solidFill>
                  <a:srgbClr val="FFFFFF"/>
                </a:solidFill>
              </a:defRPr>
            </a:lvl1pPr>
            <a:lvl2pPr marL="914400" lvl="1" indent="-342900" algn="l">
              <a:lnSpc>
                <a:spcPct val="90000"/>
              </a:lnSpc>
              <a:spcBef>
                <a:spcPts val="400"/>
              </a:spcBef>
              <a:spcAft>
                <a:spcPts val="0"/>
              </a:spcAft>
              <a:buClr>
                <a:schemeClr val="accent2"/>
              </a:buClr>
              <a:buSzPts val="1800"/>
              <a:buChar char="▪"/>
              <a:defRPr>
                <a:solidFill>
                  <a:srgbClr val="FFFFFF"/>
                </a:solidFill>
              </a:defRPr>
            </a:lvl2pPr>
            <a:lvl3pPr marL="1371600" lvl="2" indent="-323850" algn="l">
              <a:lnSpc>
                <a:spcPct val="90000"/>
              </a:lnSpc>
              <a:spcBef>
                <a:spcPts val="400"/>
              </a:spcBef>
              <a:spcAft>
                <a:spcPts val="0"/>
              </a:spcAft>
              <a:buClr>
                <a:schemeClr val="accent2"/>
              </a:buClr>
              <a:buSzPts val="1500"/>
              <a:buChar char="▪"/>
              <a:defRPr>
                <a:solidFill>
                  <a:srgbClr val="FFFFFF"/>
                </a:solidFill>
              </a:defRPr>
            </a:lvl3pPr>
            <a:lvl4pPr marL="1828800" lvl="3" indent="-317500" algn="l">
              <a:lnSpc>
                <a:spcPct val="90000"/>
              </a:lnSpc>
              <a:spcBef>
                <a:spcPts val="400"/>
              </a:spcBef>
              <a:spcAft>
                <a:spcPts val="0"/>
              </a:spcAft>
              <a:buClr>
                <a:schemeClr val="accent2"/>
              </a:buClr>
              <a:buSzPts val="1400"/>
              <a:buChar char="▪"/>
              <a:defRPr>
                <a:solidFill>
                  <a:srgbClr val="FFFFFF"/>
                </a:solidFill>
              </a:defRPr>
            </a:lvl4pPr>
            <a:lvl5pPr marL="2286000" lvl="4" indent="-317500" algn="l">
              <a:lnSpc>
                <a:spcPct val="90000"/>
              </a:lnSpc>
              <a:spcBef>
                <a:spcPts val="400"/>
              </a:spcBef>
              <a:spcAft>
                <a:spcPts val="0"/>
              </a:spcAft>
              <a:buClr>
                <a:schemeClr val="accent2"/>
              </a:buClr>
              <a:buSzPts val="1400"/>
              <a:buChar char="▪"/>
              <a:defRPr>
                <a:solidFill>
                  <a:srgbClr val="FFFFF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545636"/>
            <a:ext cx="7886700" cy="4920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Quattrocento Sans"/>
              <a:buNone/>
              <a:defRPr sz="33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8"/>
            <a:ext cx="7886700" cy="36315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rgbClr val="007EE5"/>
              </a:buClr>
              <a:buSzPts val="2100"/>
              <a:buFont typeface="Noto Sans Symbols"/>
              <a:buChar char="▪"/>
              <a:defRPr sz="2100" b="0" i="0" u="none" strike="noStrike" cap="none">
                <a:solidFill>
                  <a:schemeClr val="dk1"/>
                </a:solidFill>
                <a:latin typeface="Quattrocento Sans"/>
                <a:ea typeface="Quattrocento Sans"/>
                <a:cs typeface="Quattrocento Sans"/>
                <a:sym typeface="Quattrocento Sans"/>
              </a:defRPr>
            </a:lvl1pPr>
            <a:lvl2pPr marL="914400" marR="0" lvl="1" indent="-342900" algn="l" rtl="0">
              <a:lnSpc>
                <a:spcPct val="90000"/>
              </a:lnSpc>
              <a:spcBef>
                <a:spcPts val="400"/>
              </a:spcBef>
              <a:spcAft>
                <a:spcPts val="0"/>
              </a:spcAft>
              <a:buClr>
                <a:srgbClr val="007EE5"/>
              </a:buClr>
              <a:buSzPts val="1800"/>
              <a:buFont typeface="Noto Sans Symbols"/>
              <a:buChar char="▪"/>
              <a:defRPr sz="18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007EE5"/>
              </a:buClr>
              <a:buSzPts val="1500"/>
              <a:buFont typeface="Noto Sans Symbol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007EE5"/>
              </a:buClr>
              <a:buSzPts val="140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007EE5"/>
              </a:buClr>
              <a:buSzPts val="140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Quattrocento Sans"/>
                <a:ea typeface="Quattrocento Sans"/>
                <a:cs typeface="Quattrocento Sans"/>
                <a:sym typeface="Quattrocento Sans"/>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Quattrocento Sans"/>
                <a:ea typeface="Quattrocento Sans"/>
                <a:cs typeface="Quattrocento Sans"/>
                <a:sym typeface="Quattrocento Sans"/>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Quattrocento Sans"/>
                <a:ea typeface="Quattrocento Sans"/>
                <a:cs typeface="Quattrocento Sans"/>
                <a:sym typeface="Quattrocento Sans"/>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10"/>
          <p:cNvSpPr txBox="1">
            <a:spLocks noGrp="1"/>
          </p:cNvSpPr>
          <p:nvPr>
            <p:ph type="ctrTitle"/>
          </p:nvPr>
        </p:nvSpPr>
        <p:spPr>
          <a:xfrm>
            <a:off x="188970" y="1848251"/>
            <a:ext cx="6407700" cy="502500"/>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100000"/>
              </a:lnSpc>
              <a:spcBef>
                <a:spcPts val="0"/>
              </a:spcBef>
              <a:spcAft>
                <a:spcPts val="0"/>
              </a:spcAft>
              <a:buClr>
                <a:srgbClr val="FFFFFF"/>
              </a:buClr>
              <a:buSzPct val="100000"/>
              <a:buFont typeface="Quattrocento Sans"/>
              <a:buNone/>
            </a:pPr>
            <a:br>
              <a:rPr lang="en" sz="6000" dirty="0"/>
            </a:br>
            <a:r>
              <a:rPr lang="en" sz="3600" dirty="0"/>
              <a:t>Term Test 2 Review</a:t>
            </a:r>
            <a:endParaRPr dirty="0"/>
          </a:p>
        </p:txBody>
      </p:sp>
      <p:sp>
        <p:nvSpPr>
          <p:cNvPr id="38" name="Google Shape;38;p10"/>
          <p:cNvSpPr txBox="1">
            <a:spLocks noGrp="1"/>
          </p:cNvSpPr>
          <p:nvPr>
            <p:ph type="subTitle" idx="1"/>
          </p:nvPr>
        </p:nvSpPr>
        <p:spPr>
          <a:xfrm>
            <a:off x="188970" y="2942540"/>
            <a:ext cx="6407700" cy="9312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21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628650" y="545629"/>
            <a:ext cx="7886700" cy="1325100"/>
          </a:xfrm>
          <a:prstGeom prst="rect">
            <a:avLst/>
          </a:prstGeom>
        </p:spPr>
        <p:txBody>
          <a:bodyPr spcFirstLastPara="1" wrap="square" lIns="68575" tIns="34275" rIns="68575" bIns="34275" anchor="ctr" anchorCtr="0">
            <a:normAutofit/>
          </a:bodyPr>
          <a:lstStyle/>
          <a:p>
            <a:pPr marL="0" lvl="0" indent="0" algn="l" rtl="0">
              <a:lnSpc>
                <a:spcPct val="115000"/>
              </a:lnSpc>
              <a:spcBef>
                <a:spcPts val="0"/>
              </a:spcBef>
              <a:spcAft>
                <a:spcPts val="0"/>
              </a:spcAft>
              <a:buNone/>
            </a:pPr>
            <a:r>
              <a:rPr lang="en" sz="1650">
                <a:solidFill>
                  <a:schemeClr val="lt1"/>
                </a:solidFill>
                <a:latin typeface="Arial"/>
                <a:ea typeface="Arial"/>
                <a:cs typeface="Arial"/>
                <a:sym typeface="Arial"/>
              </a:rPr>
              <a:t>Write a Python function that takes as input a list of tuples [(x1, y1), (x2, y2), …] representing (x, y) points and returns a tuple whose components:</a:t>
            </a:r>
            <a:endParaRPr sz="1650">
              <a:solidFill>
                <a:schemeClr val="lt1"/>
              </a:solidFill>
              <a:latin typeface="Arial"/>
              <a:ea typeface="Arial"/>
              <a:cs typeface="Arial"/>
              <a:sym typeface="Arial"/>
            </a:endParaRPr>
          </a:p>
          <a:p>
            <a:pPr marL="457200" lvl="0" indent="-322897" algn="l" rtl="0">
              <a:lnSpc>
                <a:spcPct val="115000"/>
              </a:lnSpc>
              <a:spcBef>
                <a:spcPts val="0"/>
              </a:spcBef>
              <a:spcAft>
                <a:spcPts val="0"/>
              </a:spcAft>
              <a:buClr>
                <a:schemeClr val="lt1"/>
              </a:buClr>
              <a:buSzPct val="100000"/>
              <a:buFont typeface="Arial"/>
              <a:buChar char="●"/>
            </a:pPr>
            <a:r>
              <a:rPr lang="en" sz="1650">
                <a:solidFill>
                  <a:schemeClr val="lt1"/>
                </a:solidFill>
                <a:latin typeface="Arial"/>
                <a:ea typeface="Arial"/>
                <a:cs typeface="Arial"/>
                <a:sym typeface="Arial"/>
              </a:rPr>
              <a:t>Are the </a:t>
            </a:r>
            <a:r>
              <a:rPr lang="en" sz="1650" b="1">
                <a:solidFill>
                  <a:schemeClr val="lt1"/>
                </a:solidFill>
                <a:latin typeface="Arial"/>
                <a:ea typeface="Arial"/>
                <a:cs typeface="Arial"/>
                <a:sym typeface="Arial"/>
              </a:rPr>
              <a:t>sum </a:t>
            </a:r>
            <a:r>
              <a:rPr lang="en" sz="1650">
                <a:solidFill>
                  <a:schemeClr val="lt1"/>
                </a:solidFill>
                <a:latin typeface="Arial"/>
                <a:ea typeface="Arial"/>
                <a:cs typeface="Arial"/>
                <a:sym typeface="Arial"/>
              </a:rPr>
              <a:t>of the x-values (first value)</a:t>
            </a:r>
            <a:endParaRPr sz="1650">
              <a:solidFill>
                <a:schemeClr val="lt1"/>
              </a:solidFill>
              <a:latin typeface="Arial"/>
              <a:ea typeface="Arial"/>
              <a:cs typeface="Arial"/>
              <a:sym typeface="Arial"/>
            </a:endParaRPr>
          </a:p>
          <a:p>
            <a:pPr marL="457200" lvl="0" indent="-322897" algn="l" rtl="0">
              <a:lnSpc>
                <a:spcPct val="115000"/>
              </a:lnSpc>
              <a:spcBef>
                <a:spcPts val="0"/>
              </a:spcBef>
              <a:spcAft>
                <a:spcPts val="0"/>
              </a:spcAft>
              <a:buClr>
                <a:schemeClr val="lt1"/>
              </a:buClr>
              <a:buSzPct val="100000"/>
              <a:buFont typeface="Arial"/>
              <a:buChar char="●"/>
            </a:pPr>
            <a:r>
              <a:rPr lang="en" sz="1650">
                <a:solidFill>
                  <a:schemeClr val="lt1"/>
                </a:solidFill>
                <a:latin typeface="Arial"/>
                <a:ea typeface="Arial"/>
                <a:cs typeface="Arial"/>
                <a:sym typeface="Arial"/>
              </a:rPr>
              <a:t>Are the </a:t>
            </a:r>
            <a:r>
              <a:rPr lang="en" sz="1650" b="1">
                <a:solidFill>
                  <a:schemeClr val="lt1"/>
                </a:solidFill>
                <a:latin typeface="Arial"/>
                <a:ea typeface="Arial"/>
                <a:cs typeface="Arial"/>
                <a:sym typeface="Arial"/>
              </a:rPr>
              <a:t>sum</a:t>
            </a:r>
            <a:r>
              <a:rPr lang="en" sz="1650">
                <a:solidFill>
                  <a:schemeClr val="lt1"/>
                </a:solidFill>
                <a:latin typeface="Arial"/>
                <a:ea typeface="Arial"/>
                <a:cs typeface="Arial"/>
                <a:sym typeface="Arial"/>
              </a:rPr>
              <a:t> of the y-values (second value)</a:t>
            </a:r>
            <a:endParaRPr sz="1650">
              <a:solidFill>
                <a:schemeClr val="lt1"/>
              </a:solidFill>
              <a:latin typeface="Arial"/>
              <a:ea typeface="Arial"/>
              <a:cs typeface="Arial"/>
              <a:sym typeface="Arial"/>
            </a:endParaRPr>
          </a:p>
          <a:p>
            <a:pPr marL="0" lvl="0" indent="0" algn="l" rtl="0">
              <a:lnSpc>
                <a:spcPct val="115000"/>
              </a:lnSpc>
              <a:spcBef>
                <a:spcPts val="0"/>
              </a:spcBef>
              <a:spcAft>
                <a:spcPts val="0"/>
              </a:spcAft>
              <a:buNone/>
            </a:pPr>
            <a:endParaRPr sz="1650">
              <a:solidFill>
                <a:schemeClr val="lt1"/>
              </a:solidFill>
              <a:latin typeface="Arial"/>
              <a:ea typeface="Arial"/>
              <a:cs typeface="Arial"/>
              <a:sym typeface="Arial"/>
            </a:endParaRPr>
          </a:p>
        </p:txBody>
      </p:sp>
      <p:sp>
        <p:nvSpPr>
          <p:cNvPr id="101" name="Google Shape;101;p19"/>
          <p:cNvSpPr txBox="1">
            <a:spLocks noGrp="1"/>
          </p:cNvSpPr>
          <p:nvPr>
            <p:ph type="body" idx="1"/>
          </p:nvPr>
        </p:nvSpPr>
        <p:spPr>
          <a:xfrm>
            <a:off x="628650" y="1870726"/>
            <a:ext cx="7886700" cy="3125100"/>
          </a:xfrm>
          <a:prstGeom prst="rect">
            <a:avLst/>
          </a:prstGeom>
        </p:spPr>
        <p:txBody>
          <a:bodyPr spcFirstLastPara="1" wrap="square" lIns="68575" tIns="34275" rIns="68575" bIns="34275" anchor="t" anchorCtr="0">
            <a:normAutofit fontScale="77500" lnSpcReduction="20000"/>
          </a:bodyPr>
          <a:lstStyle/>
          <a:p>
            <a:pPr marL="0" lvl="0" indent="0" algn="l" rtl="0">
              <a:lnSpc>
                <a:spcPct val="115000"/>
              </a:lnSpc>
              <a:spcBef>
                <a:spcPts val="0"/>
              </a:spcBef>
              <a:spcAft>
                <a:spcPts val="0"/>
              </a:spcAft>
              <a:buClr>
                <a:schemeClr val="lt1"/>
              </a:buClr>
              <a:buSzPct val="52380"/>
              <a:buFont typeface="Arial"/>
              <a:buNone/>
            </a:pPr>
            <a:r>
              <a:rPr lang="en">
                <a:solidFill>
                  <a:schemeClr val="dk1"/>
                </a:solidFill>
                <a:latin typeface="Courier New"/>
                <a:ea typeface="Courier New"/>
                <a:cs typeface="Courier New"/>
                <a:sym typeface="Courier New"/>
              </a:rPr>
              <a:t>def calc_sum(points):</a:t>
            </a:r>
            <a:endParaRPr>
              <a:solidFill>
                <a:schemeClr val="dk1"/>
              </a:solidFill>
              <a:latin typeface="Courier New"/>
              <a:ea typeface="Courier New"/>
              <a:cs typeface="Courier New"/>
              <a:sym typeface="Courier New"/>
            </a:endParaRPr>
          </a:p>
          <a:p>
            <a:pPr marL="457200" lvl="0" indent="0" algn="l" rtl="0">
              <a:lnSpc>
                <a:spcPct val="115000"/>
              </a:lnSpc>
              <a:spcBef>
                <a:spcPts val="0"/>
              </a:spcBef>
              <a:spcAft>
                <a:spcPts val="0"/>
              </a:spcAft>
              <a:buClr>
                <a:schemeClr val="lt1"/>
              </a:buClr>
              <a:buSzPct val="52380"/>
              <a:buFont typeface="Arial"/>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marL="457200" lvl="0" indent="0" algn="l" rtl="0">
              <a:lnSpc>
                <a:spcPct val="115000"/>
              </a:lnSpc>
              <a:spcBef>
                <a:spcPts val="0"/>
              </a:spcBef>
              <a:spcAft>
                <a:spcPts val="0"/>
              </a:spcAft>
              <a:buClr>
                <a:schemeClr val="lt1"/>
              </a:buClr>
              <a:buSzPct val="52380"/>
              <a:buFont typeface="Arial"/>
              <a:buNone/>
            </a:pPr>
            <a:r>
              <a:rPr lang="en">
                <a:solidFill>
                  <a:schemeClr val="dk1"/>
                </a:solidFill>
                <a:latin typeface="Courier New"/>
                <a:ea typeface="Courier New"/>
                <a:cs typeface="Courier New"/>
                <a:sym typeface="Courier New"/>
              </a:rPr>
              <a:t>([(num, num), (num, num), …]) -&gt; (num,num)</a:t>
            </a:r>
            <a:endParaRPr>
              <a:solidFill>
                <a:schemeClr val="dk1"/>
              </a:solidFill>
              <a:latin typeface="Courier New"/>
              <a:ea typeface="Courier New"/>
              <a:cs typeface="Courier New"/>
              <a:sym typeface="Courier New"/>
            </a:endParaRPr>
          </a:p>
          <a:p>
            <a:pPr marL="457200" lvl="0" indent="0" algn="l" rtl="0">
              <a:lnSpc>
                <a:spcPct val="115000"/>
              </a:lnSpc>
              <a:spcBef>
                <a:spcPts val="0"/>
              </a:spcBef>
              <a:spcAft>
                <a:spcPts val="0"/>
              </a:spcAft>
              <a:buClr>
                <a:schemeClr val="lt1"/>
              </a:buClr>
              <a:buSzPct val="52380"/>
              <a:buFont typeface="Arial"/>
              <a:buNone/>
            </a:pPr>
            <a:r>
              <a:rPr lang="en">
                <a:solidFill>
                  <a:schemeClr val="dk1"/>
                </a:solidFill>
                <a:latin typeface="Courier New"/>
                <a:ea typeface="Courier New"/>
                <a:cs typeface="Courier New"/>
                <a:sym typeface="Courier New"/>
              </a:rPr>
              <a:t>Input: a list of tuples, each tuple representing a point</a:t>
            </a:r>
            <a:endParaRPr>
              <a:solidFill>
                <a:schemeClr val="dk1"/>
              </a:solidFill>
              <a:latin typeface="Courier New"/>
              <a:ea typeface="Courier New"/>
              <a:cs typeface="Courier New"/>
              <a:sym typeface="Courier New"/>
            </a:endParaRPr>
          </a:p>
          <a:p>
            <a:pPr marL="457200" lvl="0" indent="0" algn="l" rtl="0">
              <a:lnSpc>
                <a:spcPct val="115000"/>
              </a:lnSpc>
              <a:spcBef>
                <a:spcPts val="0"/>
              </a:spcBef>
              <a:spcAft>
                <a:spcPts val="0"/>
              </a:spcAft>
              <a:buClr>
                <a:schemeClr val="lt1"/>
              </a:buClr>
              <a:buSzPct val="52380"/>
              <a:buFont typeface="Arial"/>
              <a:buNone/>
            </a:pPr>
            <a:r>
              <a:rPr lang="en">
                <a:solidFill>
                  <a:schemeClr val="dk1"/>
                </a:solidFill>
                <a:latin typeface="Courier New"/>
                <a:ea typeface="Courier New"/>
                <a:cs typeface="Courier New"/>
                <a:sym typeface="Courier New"/>
              </a:rPr>
              <a:t>Output: a tuple where each entry contains the sum of</a:t>
            </a:r>
            <a:endParaRPr>
              <a:solidFill>
                <a:schemeClr val="dk1"/>
              </a:solidFill>
              <a:latin typeface="Courier New"/>
              <a:ea typeface="Courier New"/>
              <a:cs typeface="Courier New"/>
              <a:sym typeface="Courier New"/>
            </a:endParaRPr>
          </a:p>
          <a:p>
            <a:pPr marL="457200" lvl="0" indent="0" algn="l" rtl="0">
              <a:lnSpc>
                <a:spcPct val="115000"/>
              </a:lnSpc>
              <a:spcBef>
                <a:spcPts val="0"/>
              </a:spcBef>
              <a:spcAft>
                <a:spcPts val="0"/>
              </a:spcAft>
              <a:buClr>
                <a:schemeClr val="lt1"/>
              </a:buClr>
              <a:buSzPct val="52380"/>
              <a:buFont typeface="Arial"/>
              <a:buNone/>
            </a:pPr>
            <a:r>
              <a:rPr lang="en">
                <a:solidFill>
                  <a:schemeClr val="dk1"/>
                </a:solidFill>
                <a:latin typeface="Courier New"/>
                <a:ea typeface="Courier New"/>
                <a:cs typeface="Courier New"/>
                <a:sym typeface="Courier New"/>
              </a:rPr>
              <a:t>corresponding entries in the input tuples (e.g., the first</a:t>
            </a:r>
            <a:endParaRPr>
              <a:solidFill>
                <a:schemeClr val="dk1"/>
              </a:solidFill>
              <a:latin typeface="Courier New"/>
              <a:ea typeface="Courier New"/>
              <a:cs typeface="Courier New"/>
              <a:sym typeface="Courier New"/>
            </a:endParaRPr>
          </a:p>
          <a:p>
            <a:pPr marL="457200" lvl="0" indent="0" algn="l" rtl="0">
              <a:lnSpc>
                <a:spcPct val="115000"/>
              </a:lnSpc>
              <a:spcBef>
                <a:spcPts val="0"/>
              </a:spcBef>
              <a:spcAft>
                <a:spcPts val="0"/>
              </a:spcAft>
              <a:buNone/>
            </a:pPr>
            <a:r>
              <a:rPr lang="en">
                <a:solidFill>
                  <a:schemeClr val="dk1"/>
                </a:solidFill>
                <a:latin typeface="Courier New"/>
                <a:ea typeface="Courier New"/>
                <a:cs typeface="Courier New"/>
                <a:sym typeface="Courier New"/>
              </a:rPr>
              <a:t>entry in the returned tuple is the sum of the first entries</a:t>
            </a:r>
            <a:endParaRPr>
              <a:solidFill>
                <a:schemeClr val="dk1"/>
              </a:solidFill>
              <a:latin typeface="Courier New"/>
              <a:ea typeface="Courier New"/>
              <a:cs typeface="Courier New"/>
              <a:sym typeface="Courier New"/>
            </a:endParaRPr>
          </a:p>
          <a:p>
            <a:pPr marL="457200" lvl="0" indent="0" algn="l" rtl="0">
              <a:lnSpc>
                <a:spcPct val="115000"/>
              </a:lnSpc>
              <a:spcBef>
                <a:spcPts val="0"/>
              </a:spcBef>
              <a:spcAft>
                <a:spcPts val="0"/>
              </a:spcAft>
              <a:buClr>
                <a:schemeClr val="lt1"/>
              </a:buClr>
              <a:buSzPct val="52380"/>
              <a:buFont typeface="Arial"/>
              <a:buNone/>
            </a:pPr>
            <a:r>
              <a:rPr lang="en">
                <a:solidFill>
                  <a:schemeClr val="dk1"/>
                </a:solidFill>
                <a:latin typeface="Courier New"/>
                <a:ea typeface="Courier New"/>
                <a:cs typeface="Courier New"/>
                <a:sym typeface="Courier New"/>
              </a:rPr>
              <a:t>in the input tuples, etc.)</a:t>
            </a:r>
            <a:endParaRPr>
              <a:solidFill>
                <a:schemeClr val="dk1"/>
              </a:solidFill>
              <a:latin typeface="Courier New"/>
              <a:ea typeface="Courier New"/>
              <a:cs typeface="Courier New"/>
              <a:sym typeface="Courier New"/>
            </a:endParaRPr>
          </a:p>
          <a:p>
            <a:pPr marL="457200" lvl="0" indent="0" algn="l" rtl="0">
              <a:lnSpc>
                <a:spcPct val="115000"/>
              </a:lnSpc>
              <a:spcBef>
                <a:spcPts val="0"/>
              </a:spcBef>
              <a:spcAft>
                <a:spcPts val="0"/>
              </a:spcAft>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628650" y="545636"/>
            <a:ext cx="7886700" cy="4920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
              <a:t>Dictionaries</a:t>
            </a:r>
            <a:endParaRPr/>
          </a:p>
        </p:txBody>
      </p:sp>
      <p:sp>
        <p:nvSpPr>
          <p:cNvPr id="107" name="Google Shape;107;p20"/>
          <p:cNvSpPr txBox="1">
            <a:spLocks noGrp="1"/>
          </p:cNvSpPr>
          <p:nvPr>
            <p:ph type="body" idx="1"/>
          </p:nvPr>
        </p:nvSpPr>
        <p:spPr>
          <a:xfrm>
            <a:off x="628650" y="1369218"/>
            <a:ext cx="7886700" cy="3626700"/>
          </a:xfrm>
          <a:prstGeom prst="rect">
            <a:avLst/>
          </a:prstGeom>
        </p:spPr>
        <p:txBody>
          <a:bodyPr spcFirstLastPara="1" wrap="square" lIns="68575" tIns="34275" rIns="68575" bIns="34275" anchor="t" anchorCtr="0">
            <a:normAutofit fontScale="47500" lnSpcReduction="20000"/>
          </a:bodyPr>
          <a:lstStyle/>
          <a:p>
            <a:pPr marL="0" lvl="0" indent="0" algn="l" rtl="0">
              <a:spcBef>
                <a:spcPts val="800"/>
              </a:spcBef>
              <a:spcAft>
                <a:spcPts val="0"/>
              </a:spcAft>
              <a:buNone/>
            </a:pPr>
            <a:r>
              <a:rPr lang="en" dirty="0"/>
              <a:t>Create a function </a:t>
            </a:r>
            <a:r>
              <a:rPr lang="en" b="1" dirty="0"/>
              <a:t>create_course_lookup</a:t>
            </a:r>
            <a:r>
              <a:rPr lang="en" dirty="0"/>
              <a:t>, which inverts the following dictionary of students and their current courses:</a:t>
            </a:r>
            <a:endParaRPr dirty="0"/>
          </a:p>
          <a:p>
            <a:pPr marL="0" lvl="0" indent="0" algn="l" rtl="0">
              <a:spcBef>
                <a:spcPts val="800"/>
              </a:spcBef>
              <a:spcAft>
                <a:spcPts val="0"/>
              </a:spcAft>
              <a:buNone/>
            </a:pPr>
            <a:r>
              <a:rPr lang="en" u="sng" dirty="0"/>
              <a:t>Input:</a:t>
            </a:r>
            <a:endParaRPr u="sng" dirty="0"/>
          </a:p>
          <a:p>
            <a:pPr marL="0" lvl="0" indent="0" algn="l" rtl="0">
              <a:spcBef>
                <a:spcPts val="800"/>
              </a:spcBef>
              <a:spcAft>
                <a:spcPts val="0"/>
              </a:spcAft>
              <a:buClr>
                <a:schemeClr val="lt1"/>
              </a:buClr>
              <a:buSzPct val="52380"/>
              <a:buFont typeface="Arial"/>
              <a:buNone/>
            </a:pPr>
            <a:r>
              <a:rPr lang="en" dirty="0">
                <a:solidFill>
                  <a:schemeClr val="dk1"/>
                </a:solidFill>
                <a:latin typeface="Courier New"/>
                <a:ea typeface="Courier New"/>
                <a:cs typeface="Courier New"/>
                <a:sym typeface="Courier New"/>
              </a:rPr>
              <a:t>student_courses = {</a:t>
            </a:r>
            <a:endParaRPr dirty="0">
              <a:solidFill>
                <a:schemeClr val="dk1"/>
              </a:solidFill>
              <a:latin typeface="Courier New"/>
              <a:ea typeface="Courier New"/>
              <a:cs typeface="Courier New"/>
              <a:sym typeface="Courier New"/>
            </a:endParaRPr>
          </a:p>
          <a:p>
            <a:pPr marL="0" lvl="0" indent="0" algn="l" rtl="0">
              <a:spcBef>
                <a:spcPts val="800"/>
              </a:spcBef>
              <a:spcAft>
                <a:spcPts val="0"/>
              </a:spcAft>
              <a:buClr>
                <a:schemeClr val="lt1"/>
              </a:buClr>
              <a:buSzPct val="52380"/>
              <a:buFont typeface="Arial"/>
              <a:buNone/>
            </a:pPr>
            <a:r>
              <a:rPr lang="en" dirty="0">
                <a:solidFill>
                  <a:schemeClr val="dk1"/>
                </a:solidFill>
                <a:latin typeface="Courier New"/>
                <a:ea typeface="Courier New"/>
                <a:cs typeface="Courier New"/>
                <a:sym typeface="Courier New"/>
              </a:rPr>
              <a:t>    'Mary': {'APS106', 'APS112', 'CIV100'},</a:t>
            </a:r>
            <a:endParaRPr dirty="0">
              <a:solidFill>
                <a:schemeClr val="dk1"/>
              </a:solidFill>
              <a:latin typeface="Courier New"/>
              <a:ea typeface="Courier New"/>
              <a:cs typeface="Courier New"/>
              <a:sym typeface="Courier New"/>
            </a:endParaRPr>
          </a:p>
          <a:p>
            <a:pPr marL="0" lvl="0" indent="0" algn="l" rtl="0">
              <a:spcBef>
                <a:spcPts val="800"/>
              </a:spcBef>
              <a:spcAft>
                <a:spcPts val="0"/>
              </a:spcAft>
              <a:buClr>
                <a:schemeClr val="lt1"/>
              </a:buClr>
              <a:buSzPct val="52380"/>
              <a:buFont typeface="Arial"/>
              <a:buNone/>
            </a:pPr>
            <a:r>
              <a:rPr lang="en" dirty="0">
                <a:solidFill>
                  <a:schemeClr val="dk1"/>
                </a:solidFill>
                <a:latin typeface="Courier New"/>
                <a:ea typeface="Courier New"/>
                <a:cs typeface="Courier New"/>
                <a:sym typeface="Courier New"/>
              </a:rPr>
              <a:t>    'Sarah': {'APS106', 'CIV185'},</a:t>
            </a:r>
            <a:endParaRPr dirty="0">
              <a:solidFill>
                <a:schemeClr val="dk1"/>
              </a:solidFill>
              <a:latin typeface="Courier New"/>
              <a:ea typeface="Courier New"/>
              <a:cs typeface="Courier New"/>
              <a:sym typeface="Courier New"/>
            </a:endParaRPr>
          </a:p>
          <a:p>
            <a:pPr marL="0" lvl="0" indent="0" algn="l" rtl="0">
              <a:spcBef>
                <a:spcPts val="800"/>
              </a:spcBef>
              <a:spcAft>
                <a:spcPts val="0"/>
              </a:spcAft>
              <a:buClr>
                <a:schemeClr val="lt1"/>
              </a:buClr>
              <a:buSzPct val="52380"/>
              <a:buFont typeface="Arial"/>
              <a:buNone/>
            </a:pPr>
            <a:r>
              <a:rPr lang="en" dirty="0">
                <a:solidFill>
                  <a:schemeClr val="dk1"/>
                </a:solidFill>
                <a:latin typeface="Courier New"/>
                <a:ea typeface="Courier New"/>
                <a:cs typeface="Courier New"/>
                <a:sym typeface="Courier New"/>
              </a:rPr>
              <a:t>    'John': {'APS100', 'MIE100', 'ECE110'},</a:t>
            </a:r>
            <a:endParaRPr dirty="0">
              <a:solidFill>
                <a:schemeClr val="dk1"/>
              </a:solidFill>
              <a:latin typeface="Courier New"/>
              <a:ea typeface="Courier New"/>
              <a:cs typeface="Courier New"/>
              <a:sym typeface="Courier New"/>
            </a:endParaRPr>
          </a:p>
          <a:p>
            <a:pPr marL="0" lvl="0" indent="0" algn="l" rtl="0">
              <a:spcBef>
                <a:spcPts val="800"/>
              </a:spcBef>
              <a:spcAft>
                <a:spcPts val="0"/>
              </a:spcAft>
              <a:buClr>
                <a:schemeClr val="lt1"/>
              </a:buClr>
              <a:buSzPct val="52380"/>
              <a:buFont typeface="Arial"/>
              <a:buNone/>
            </a:pPr>
            <a:r>
              <a:rPr lang="en" dirty="0">
                <a:solidFill>
                  <a:schemeClr val="dk1"/>
                </a:solidFill>
                <a:latin typeface="Courier New"/>
                <a:ea typeface="Courier New"/>
                <a:cs typeface="Courier New"/>
                <a:sym typeface="Courier New"/>
              </a:rPr>
              <a:t>    'Tom': {'APS112', 'MSE101'}</a:t>
            </a:r>
            <a:endParaRPr dirty="0">
              <a:solidFill>
                <a:schemeClr val="dk1"/>
              </a:solidFill>
              <a:latin typeface="Courier New"/>
              <a:ea typeface="Courier New"/>
              <a:cs typeface="Courier New"/>
              <a:sym typeface="Courier New"/>
            </a:endParaRPr>
          </a:p>
          <a:p>
            <a:pPr marL="0" lvl="0" indent="0" algn="l" rtl="0">
              <a:spcBef>
                <a:spcPts val="800"/>
              </a:spcBef>
              <a:spcAft>
                <a:spcPts val="0"/>
              </a:spcAft>
              <a:buNone/>
            </a:pPr>
            <a:r>
              <a:rPr lang="en" dirty="0">
                <a:solidFill>
                  <a:schemeClr val="dk1"/>
                </a:solidFill>
                <a:latin typeface="Courier New"/>
                <a:ea typeface="Courier New"/>
                <a:cs typeface="Courier New"/>
                <a:sym typeface="Courier New"/>
              </a:rPr>
              <a:t>}</a:t>
            </a:r>
            <a:endParaRPr dirty="0"/>
          </a:p>
          <a:p>
            <a:pPr marL="0" lvl="0" indent="0" algn="l" rtl="0">
              <a:spcBef>
                <a:spcPts val="800"/>
              </a:spcBef>
              <a:spcAft>
                <a:spcPts val="0"/>
              </a:spcAft>
              <a:buNone/>
            </a:pPr>
            <a:r>
              <a:rPr lang="en" u="sng" dirty="0"/>
              <a:t>Result:</a:t>
            </a:r>
            <a:endParaRPr u="sng" dirty="0"/>
          </a:p>
          <a:p>
            <a:pPr marL="0" lvl="0" indent="0" algn="l" rtl="0">
              <a:lnSpc>
                <a:spcPct val="115000"/>
              </a:lnSpc>
              <a:spcBef>
                <a:spcPts val="0"/>
              </a:spcBef>
              <a:spcAft>
                <a:spcPts val="0"/>
              </a:spcAft>
              <a:buNone/>
            </a:pPr>
            <a:r>
              <a:rPr lang="en" dirty="0">
                <a:solidFill>
                  <a:schemeClr val="dk1"/>
                </a:solidFill>
                <a:latin typeface="Courier New"/>
                <a:ea typeface="Courier New"/>
                <a:cs typeface="Courier New"/>
                <a:sym typeface="Courier New"/>
              </a:rPr>
              <a:t>course_enrollment = create_course_lookup(student_courses)</a:t>
            </a:r>
            <a:endParaRPr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Clr>
                <a:schemeClr val="lt1"/>
              </a:buClr>
              <a:buSzPct val="52380"/>
              <a:buFont typeface="Arial"/>
              <a:buNone/>
            </a:pPr>
            <a:endParaRPr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dirty="0">
                <a:solidFill>
                  <a:schemeClr val="dk1"/>
                </a:solidFill>
                <a:latin typeface="Courier New"/>
                <a:ea typeface="Courier New"/>
                <a:cs typeface="Courier New"/>
                <a:sym typeface="Courier New"/>
              </a:rPr>
              <a:t>&gt;&gt;{'APS112': {'Tom', 'Mary'}, </a:t>
            </a:r>
            <a:endParaRPr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dirty="0">
                <a:solidFill>
                  <a:schemeClr val="dk1"/>
                </a:solidFill>
                <a:latin typeface="Courier New"/>
                <a:ea typeface="Courier New"/>
                <a:cs typeface="Courier New"/>
                <a:sym typeface="Courier New"/>
              </a:rPr>
              <a:t>'CIV100': {'Mary'}, </a:t>
            </a:r>
            <a:endParaRPr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dirty="0">
                <a:solidFill>
                  <a:schemeClr val="dk1"/>
                </a:solidFill>
                <a:latin typeface="Courier New"/>
                <a:ea typeface="Courier New"/>
                <a:cs typeface="Courier New"/>
                <a:sym typeface="Courier New"/>
              </a:rPr>
              <a:t>'APS106': {'Mary', 'Sarah'}, </a:t>
            </a:r>
            <a:endParaRPr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dirty="0">
                <a:solidFill>
                  <a:schemeClr val="dk1"/>
                </a:solidFill>
                <a:latin typeface="Courier New"/>
                <a:ea typeface="Courier New"/>
                <a:cs typeface="Courier New"/>
                <a:sym typeface="Courier New"/>
              </a:rPr>
              <a:t>'CIV185': {'Sarah'}, </a:t>
            </a:r>
            <a:endParaRPr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dirty="0">
                <a:solidFill>
                  <a:schemeClr val="dk1"/>
                </a:solidFill>
                <a:latin typeface="Courier New"/>
                <a:ea typeface="Courier New"/>
                <a:cs typeface="Courier New"/>
                <a:sym typeface="Courier New"/>
              </a:rPr>
              <a:t>'MIE100': {'John'}, </a:t>
            </a:r>
            <a:endParaRPr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dirty="0">
                <a:solidFill>
                  <a:schemeClr val="dk1"/>
                </a:solidFill>
                <a:latin typeface="Courier New"/>
                <a:ea typeface="Courier New"/>
                <a:cs typeface="Courier New"/>
                <a:sym typeface="Courier New"/>
              </a:rPr>
              <a:t>'APS100': {'John'}, </a:t>
            </a:r>
            <a:endParaRPr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dirty="0">
                <a:solidFill>
                  <a:schemeClr val="dk1"/>
                </a:solidFill>
                <a:latin typeface="Courier New"/>
                <a:ea typeface="Courier New"/>
                <a:cs typeface="Courier New"/>
                <a:sym typeface="Courier New"/>
              </a:rPr>
              <a:t>'ECE110': {'John'}, </a:t>
            </a:r>
            <a:endParaRPr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dirty="0">
                <a:solidFill>
                  <a:schemeClr val="dk1"/>
                </a:solidFill>
                <a:latin typeface="Courier New"/>
                <a:ea typeface="Courier New"/>
                <a:cs typeface="Courier New"/>
                <a:sym typeface="Courier New"/>
              </a:rPr>
              <a:t>'MSE101': {'Tom'} }</a:t>
            </a:r>
            <a:endParaRPr u="sng"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12BD7-8F9B-22BF-D1E2-929F9AE22E55}"/>
              </a:ext>
            </a:extLst>
          </p:cNvPr>
          <p:cNvSpPr>
            <a:spLocks noGrp="1"/>
          </p:cNvSpPr>
          <p:nvPr>
            <p:ph type="title"/>
          </p:nvPr>
        </p:nvSpPr>
        <p:spPr/>
        <p:txBody>
          <a:bodyPr>
            <a:normAutofit fontScale="90000"/>
          </a:bodyPr>
          <a:lstStyle/>
          <a:p>
            <a:r>
              <a:rPr lang="en-CA" dirty="0"/>
              <a:t>List Gymnastics – What is printed?</a:t>
            </a:r>
          </a:p>
        </p:txBody>
      </p:sp>
      <p:sp>
        <p:nvSpPr>
          <p:cNvPr id="3" name="Text Placeholder 2">
            <a:extLst>
              <a:ext uri="{FF2B5EF4-FFF2-40B4-BE49-F238E27FC236}">
                <a16:creationId xmlns:a16="http://schemas.microsoft.com/office/drawing/2014/main" id="{F01080E7-E4B5-B1B4-587A-1AF909100738}"/>
              </a:ext>
            </a:extLst>
          </p:cNvPr>
          <p:cNvSpPr>
            <a:spLocks noGrp="1"/>
          </p:cNvSpPr>
          <p:nvPr>
            <p:ph type="body" idx="1"/>
          </p:nvPr>
        </p:nvSpPr>
        <p:spPr>
          <a:xfrm>
            <a:off x="628650" y="1184921"/>
            <a:ext cx="7886700" cy="3626700"/>
          </a:xfrm>
        </p:spPr>
        <p:txBody>
          <a:bodyPr>
            <a:normAutofit fontScale="47500" lnSpcReduction="20000"/>
          </a:bodyPr>
          <a:lstStyle/>
          <a:p>
            <a:pPr marL="95250" indent="0">
              <a:buNone/>
            </a:pPr>
            <a:r>
              <a:rPr lang="en-CA" dirty="0">
                <a:latin typeface="Courier New" panose="02070309020205020404" pitchFamily="49" charset="0"/>
                <a:cs typeface="Courier New" panose="02070309020205020404" pitchFamily="49" charset="0"/>
              </a:rPr>
              <a:t>def g1(x=5): </a:t>
            </a:r>
          </a:p>
          <a:p>
            <a:pPr marL="95250" indent="0">
              <a:buNone/>
            </a:pPr>
            <a:r>
              <a:rPr lang="en-CA" dirty="0">
                <a:latin typeface="Courier New" panose="02070309020205020404" pitchFamily="49" charset="0"/>
                <a:cs typeface="Courier New" panose="02070309020205020404" pitchFamily="49" charset="0"/>
              </a:rPr>
              <a:t>    print(x)  </a:t>
            </a:r>
          </a:p>
          <a:p>
            <a:pPr marL="95250" indent="0">
              <a:buNone/>
            </a:pPr>
            <a:r>
              <a:rPr lang="en-CA" dirty="0">
                <a:latin typeface="Courier New" panose="02070309020205020404" pitchFamily="49" charset="0"/>
                <a:cs typeface="Courier New" panose="02070309020205020404" pitchFamily="49" charset="0"/>
              </a:rPr>
              <a:t>    return x * 2  </a:t>
            </a:r>
          </a:p>
          <a:p>
            <a:pPr marL="95250" indent="0">
              <a:buNone/>
            </a:pPr>
            <a:endParaRPr lang="en-CA" dirty="0">
              <a:latin typeface="Courier New" panose="02070309020205020404" pitchFamily="49" charset="0"/>
              <a:cs typeface="Courier New" panose="02070309020205020404" pitchFamily="49" charset="0"/>
            </a:endParaRPr>
          </a:p>
          <a:p>
            <a:pPr marL="95250" indent="0">
              <a:buNone/>
            </a:pPr>
            <a:r>
              <a:rPr lang="en-CA" dirty="0">
                <a:latin typeface="Courier New" panose="02070309020205020404" pitchFamily="49" charset="0"/>
                <a:cs typeface="Courier New" panose="02070309020205020404" pitchFamily="49" charset="0"/>
              </a:rPr>
              <a:t>def g2(y=[], z=1, w='*'): </a:t>
            </a:r>
          </a:p>
          <a:p>
            <a:pPr marL="95250" indent="0">
              <a:buNone/>
            </a:pP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y.append</a:t>
            </a:r>
            <a:r>
              <a:rPr lang="en-CA" dirty="0">
                <a:latin typeface="Courier New" panose="02070309020205020404" pitchFamily="49" charset="0"/>
                <a:cs typeface="Courier New" panose="02070309020205020404" pitchFamily="49" charset="0"/>
              </a:rPr>
              <a:t>(z)  </a:t>
            </a:r>
          </a:p>
          <a:p>
            <a:pPr marL="95250" indent="0">
              <a:buNone/>
            </a:pPr>
            <a:r>
              <a:rPr lang="en-CA" dirty="0">
                <a:latin typeface="Courier New" panose="02070309020205020404" pitchFamily="49" charset="0"/>
                <a:cs typeface="Courier New" panose="02070309020205020404" pitchFamily="49" charset="0"/>
              </a:rPr>
              <a:t>    return str(</a:t>
            </a:r>
            <a:r>
              <a:rPr lang="en-CA" dirty="0" err="1">
                <a:latin typeface="Courier New" panose="02070309020205020404" pitchFamily="49" charset="0"/>
                <a:cs typeface="Courier New" panose="02070309020205020404" pitchFamily="49" charset="0"/>
              </a:rPr>
              <a:t>len</a:t>
            </a:r>
            <a:r>
              <a:rPr lang="en-CA" dirty="0">
                <a:latin typeface="Courier New" panose="02070309020205020404" pitchFamily="49" charset="0"/>
                <a:cs typeface="Courier New" panose="02070309020205020404" pitchFamily="49" charset="0"/>
              </a:rPr>
              <a:t>(y) + z)  </a:t>
            </a:r>
          </a:p>
          <a:p>
            <a:pPr marL="95250" indent="0">
              <a:buNone/>
            </a:pPr>
            <a:endParaRPr lang="en-CA" dirty="0">
              <a:latin typeface="Courier New" panose="02070309020205020404" pitchFamily="49" charset="0"/>
              <a:cs typeface="Courier New" panose="02070309020205020404" pitchFamily="49" charset="0"/>
            </a:endParaRPr>
          </a:p>
          <a:p>
            <a:pPr marL="95250" indent="0">
              <a:buNone/>
            </a:pPr>
            <a:r>
              <a:rPr lang="en-CA" dirty="0">
                <a:latin typeface="Courier New" panose="02070309020205020404" pitchFamily="49" charset="0"/>
                <a:cs typeface="Courier New" panose="02070309020205020404" pitchFamily="49" charset="0"/>
              </a:rPr>
              <a:t>def g3(w='-', v=[10, 20, 30]): </a:t>
            </a:r>
          </a:p>
          <a:p>
            <a:pPr marL="95250" indent="0">
              <a:buNone/>
            </a:pP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v.insert</a:t>
            </a:r>
            <a:r>
              <a:rPr lang="en-CA" dirty="0">
                <a:latin typeface="Courier New" panose="02070309020205020404" pitchFamily="49" charset="0"/>
                <a:cs typeface="Courier New" panose="02070309020205020404" pitchFamily="49" charset="0"/>
              </a:rPr>
              <a:t>(0, w)  </a:t>
            </a:r>
          </a:p>
          <a:p>
            <a:pPr marL="95250" indent="0">
              <a:buNone/>
            </a:pPr>
            <a:r>
              <a:rPr lang="en-CA" dirty="0">
                <a:latin typeface="Courier New" panose="02070309020205020404" pitchFamily="49" charset="0"/>
                <a:cs typeface="Courier New" panose="02070309020205020404" pitchFamily="49" charset="0"/>
              </a:rPr>
              <a:t>    return w  </a:t>
            </a:r>
          </a:p>
          <a:p>
            <a:pPr marL="95250" indent="0">
              <a:buNone/>
            </a:pPr>
            <a:endParaRPr lang="en-CA" dirty="0">
              <a:latin typeface="Courier New" panose="02070309020205020404" pitchFamily="49" charset="0"/>
              <a:cs typeface="Courier New" panose="02070309020205020404" pitchFamily="49" charset="0"/>
            </a:endParaRPr>
          </a:p>
          <a:p>
            <a:pPr marL="95250" indent="0">
              <a:buNone/>
            </a:pPr>
            <a:r>
              <a:rPr lang="en-CA" dirty="0">
                <a:latin typeface="Courier New" panose="02070309020205020404" pitchFamily="49" charset="0"/>
                <a:cs typeface="Courier New" panose="02070309020205020404" pitchFamily="49" charset="0"/>
              </a:rPr>
              <a:t>data = [None] * 4  </a:t>
            </a:r>
          </a:p>
          <a:p>
            <a:pPr marL="95250" indent="0">
              <a:buNone/>
            </a:pPr>
            <a:endParaRPr lang="en-CA" dirty="0">
              <a:latin typeface="Courier New" panose="02070309020205020404" pitchFamily="49" charset="0"/>
              <a:cs typeface="Courier New" panose="02070309020205020404" pitchFamily="49" charset="0"/>
            </a:endParaRPr>
          </a:p>
          <a:p>
            <a:pPr marL="95250" indent="0">
              <a:buNone/>
            </a:pPr>
            <a:r>
              <a:rPr lang="en-CA" dirty="0">
                <a:latin typeface="Courier New" panose="02070309020205020404" pitchFamily="49" charset="0"/>
                <a:cs typeface="Courier New" panose="02070309020205020404" pitchFamily="49" charset="0"/>
              </a:rPr>
              <a:t>for j in range(</a:t>
            </a:r>
            <a:r>
              <a:rPr lang="en-CA" dirty="0" err="1">
                <a:latin typeface="Courier New" panose="02070309020205020404" pitchFamily="49" charset="0"/>
                <a:cs typeface="Courier New" panose="02070309020205020404" pitchFamily="49" charset="0"/>
              </a:rPr>
              <a:t>len</a:t>
            </a:r>
            <a:r>
              <a:rPr lang="en-CA" dirty="0">
                <a:latin typeface="Courier New" panose="02070309020205020404" pitchFamily="49" charset="0"/>
                <a:cs typeface="Courier New" panose="02070309020205020404" pitchFamily="49" charset="0"/>
              </a:rPr>
              <a:t>(data)): </a:t>
            </a:r>
          </a:p>
          <a:p>
            <a:pPr marL="95250" indent="0">
              <a:buNone/>
            </a:pPr>
            <a:r>
              <a:rPr lang="en-CA" dirty="0">
                <a:latin typeface="Courier New" panose="02070309020205020404" pitchFamily="49" charset="0"/>
                <a:cs typeface="Courier New" panose="02070309020205020404" pitchFamily="49" charset="0"/>
              </a:rPr>
              <a:t>    data[j] = g2(data, j)  </a:t>
            </a:r>
          </a:p>
          <a:p>
            <a:pPr marL="95250" indent="0">
              <a:buNone/>
            </a:pPr>
            <a:r>
              <a:rPr lang="en-CA" dirty="0">
                <a:latin typeface="Courier New" panose="02070309020205020404" pitchFamily="49" charset="0"/>
                <a:cs typeface="Courier New" panose="02070309020205020404" pitchFamily="49" charset="0"/>
              </a:rPr>
              <a:t>    print(data[j], g1(j+1), </a:t>
            </a:r>
            <a:r>
              <a:rPr lang="en-CA" dirty="0" err="1">
                <a:latin typeface="Courier New" panose="02070309020205020404" pitchFamily="49" charset="0"/>
                <a:cs typeface="Courier New" panose="02070309020205020404" pitchFamily="49" charset="0"/>
              </a:rPr>
              <a:t>sep</a:t>
            </a:r>
            <a:r>
              <a:rPr lang="en-CA" dirty="0">
                <a:latin typeface="Courier New" panose="02070309020205020404" pitchFamily="49" charset="0"/>
                <a:cs typeface="Courier New" panose="02070309020205020404" pitchFamily="49" charset="0"/>
              </a:rPr>
              <a:t>=g3())</a:t>
            </a:r>
          </a:p>
        </p:txBody>
      </p:sp>
    </p:spTree>
    <p:extLst>
      <p:ext uri="{BB962C8B-B14F-4D97-AF65-F5344CB8AC3E}">
        <p14:creationId xmlns:p14="http://schemas.microsoft.com/office/powerpoint/2010/main" val="2219936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A8AF4-B556-C40B-82E6-0304420538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872A49-906A-5CAE-B927-B7EB4EF1C17D}"/>
              </a:ext>
            </a:extLst>
          </p:cNvPr>
          <p:cNvSpPr>
            <a:spLocks noGrp="1"/>
          </p:cNvSpPr>
          <p:nvPr>
            <p:ph type="title"/>
          </p:nvPr>
        </p:nvSpPr>
        <p:spPr/>
        <p:txBody>
          <a:bodyPr>
            <a:normAutofit fontScale="90000"/>
          </a:bodyPr>
          <a:lstStyle/>
          <a:p>
            <a:r>
              <a:rPr lang="en-CA" dirty="0"/>
              <a:t>List Gymnastics – What is printed?</a:t>
            </a:r>
          </a:p>
        </p:txBody>
      </p:sp>
      <p:sp>
        <p:nvSpPr>
          <p:cNvPr id="3" name="Text Placeholder 2">
            <a:extLst>
              <a:ext uri="{FF2B5EF4-FFF2-40B4-BE49-F238E27FC236}">
                <a16:creationId xmlns:a16="http://schemas.microsoft.com/office/drawing/2014/main" id="{0054D0B4-0BE7-A72B-D684-E400CC7E9331}"/>
              </a:ext>
            </a:extLst>
          </p:cNvPr>
          <p:cNvSpPr>
            <a:spLocks noGrp="1"/>
          </p:cNvSpPr>
          <p:nvPr>
            <p:ph type="body" idx="1"/>
          </p:nvPr>
        </p:nvSpPr>
        <p:spPr>
          <a:xfrm>
            <a:off x="628650" y="1184921"/>
            <a:ext cx="7886700" cy="3626700"/>
          </a:xfrm>
        </p:spPr>
        <p:txBody>
          <a:bodyPr>
            <a:normAutofit fontScale="47500" lnSpcReduction="20000"/>
          </a:bodyPr>
          <a:lstStyle/>
          <a:p>
            <a:pPr marL="95250" indent="0">
              <a:buNone/>
            </a:pPr>
            <a:r>
              <a:rPr lang="en-CA" dirty="0">
                <a:latin typeface="Courier New" panose="02070309020205020404" pitchFamily="49" charset="0"/>
                <a:cs typeface="Courier New" panose="02070309020205020404" pitchFamily="49" charset="0"/>
              </a:rPr>
              <a:t>def g1(x=5): </a:t>
            </a:r>
          </a:p>
          <a:p>
            <a:pPr marL="95250" indent="0">
              <a:buNone/>
            </a:pPr>
            <a:r>
              <a:rPr lang="en-CA" dirty="0">
                <a:latin typeface="Courier New" panose="02070309020205020404" pitchFamily="49" charset="0"/>
                <a:cs typeface="Courier New" panose="02070309020205020404" pitchFamily="49" charset="0"/>
              </a:rPr>
              <a:t>    print(x)  </a:t>
            </a:r>
          </a:p>
          <a:p>
            <a:pPr marL="95250" indent="0">
              <a:buNone/>
            </a:pPr>
            <a:r>
              <a:rPr lang="en-CA" dirty="0">
                <a:latin typeface="Courier New" panose="02070309020205020404" pitchFamily="49" charset="0"/>
                <a:cs typeface="Courier New" panose="02070309020205020404" pitchFamily="49" charset="0"/>
              </a:rPr>
              <a:t>    return x * 2  </a:t>
            </a:r>
          </a:p>
          <a:p>
            <a:pPr marL="95250" indent="0">
              <a:buNone/>
            </a:pPr>
            <a:endParaRPr lang="en-CA" dirty="0">
              <a:latin typeface="Courier New" panose="02070309020205020404" pitchFamily="49" charset="0"/>
              <a:cs typeface="Courier New" panose="02070309020205020404" pitchFamily="49" charset="0"/>
            </a:endParaRPr>
          </a:p>
          <a:p>
            <a:pPr marL="95250" indent="0">
              <a:buNone/>
            </a:pPr>
            <a:r>
              <a:rPr lang="en-CA" dirty="0">
                <a:latin typeface="Courier New" panose="02070309020205020404" pitchFamily="49" charset="0"/>
                <a:cs typeface="Courier New" panose="02070309020205020404" pitchFamily="49" charset="0"/>
              </a:rPr>
              <a:t>def g2(y=[], z=1, w='*'): </a:t>
            </a:r>
          </a:p>
          <a:p>
            <a:pPr marL="95250" indent="0">
              <a:buNone/>
            </a:pP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y.append</a:t>
            </a:r>
            <a:r>
              <a:rPr lang="en-CA" dirty="0">
                <a:latin typeface="Courier New" panose="02070309020205020404" pitchFamily="49" charset="0"/>
                <a:cs typeface="Courier New" panose="02070309020205020404" pitchFamily="49" charset="0"/>
              </a:rPr>
              <a:t>(z)  </a:t>
            </a:r>
          </a:p>
          <a:p>
            <a:pPr marL="95250" indent="0">
              <a:buNone/>
            </a:pPr>
            <a:r>
              <a:rPr lang="en-CA" dirty="0">
                <a:latin typeface="Courier New" panose="02070309020205020404" pitchFamily="49" charset="0"/>
                <a:cs typeface="Courier New" panose="02070309020205020404" pitchFamily="49" charset="0"/>
              </a:rPr>
              <a:t>    return str(</a:t>
            </a:r>
            <a:r>
              <a:rPr lang="en-CA" dirty="0" err="1">
                <a:latin typeface="Courier New" panose="02070309020205020404" pitchFamily="49" charset="0"/>
                <a:cs typeface="Courier New" panose="02070309020205020404" pitchFamily="49" charset="0"/>
              </a:rPr>
              <a:t>len</a:t>
            </a:r>
            <a:r>
              <a:rPr lang="en-CA" dirty="0">
                <a:latin typeface="Courier New" panose="02070309020205020404" pitchFamily="49" charset="0"/>
                <a:cs typeface="Courier New" panose="02070309020205020404" pitchFamily="49" charset="0"/>
              </a:rPr>
              <a:t>(y) + z)  </a:t>
            </a:r>
          </a:p>
          <a:p>
            <a:pPr marL="95250" indent="0">
              <a:buNone/>
            </a:pPr>
            <a:endParaRPr lang="en-CA" dirty="0">
              <a:latin typeface="Courier New" panose="02070309020205020404" pitchFamily="49" charset="0"/>
              <a:cs typeface="Courier New" panose="02070309020205020404" pitchFamily="49" charset="0"/>
            </a:endParaRPr>
          </a:p>
          <a:p>
            <a:pPr marL="95250" indent="0">
              <a:buNone/>
            </a:pPr>
            <a:r>
              <a:rPr lang="en-CA" dirty="0">
                <a:latin typeface="Courier New" panose="02070309020205020404" pitchFamily="49" charset="0"/>
                <a:cs typeface="Courier New" panose="02070309020205020404" pitchFamily="49" charset="0"/>
              </a:rPr>
              <a:t>def g3(w='-', v=[10, 20, 30]): </a:t>
            </a:r>
          </a:p>
          <a:p>
            <a:pPr marL="95250" indent="0">
              <a:buNone/>
            </a:pP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v.insert</a:t>
            </a:r>
            <a:r>
              <a:rPr lang="en-CA" dirty="0">
                <a:latin typeface="Courier New" panose="02070309020205020404" pitchFamily="49" charset="0"/>
                <a:cs typeface="Courier New" panose="02070309020205020404" pitchFamily="49" charset="0"/>
              </a:rPr>
              <a:t>(0, w)  </a:t>
            </a:r>
          </a:p>
          <a:p>
            <a:pPr marL="95250" indent="0">
              <a:buNone/>
            </a:pPr>
            <a:r>
              <a:rPr lang="en-CA" dirty="0">
                <a:latin typeface="Courier New" panose="02070309020205020404" pitchFamily="49" charset="0"/>
                <a:cs typeface="Courier New" panose="02070309020205020404" pitchFamily="49" charset="0"/>
              </a:rPr>
              <a:t>    return w  </a:t>
            </a:r>
          </a:p>
          <a:p>
            <a:pPr marL="95250" indent="0">
              <a:buNone/>
            </a:pPr>
            <a:endParaRPr lang="en-CA" dirty="0">
              <a:latin typeface="Courier New" panose="02070309020205020404" pitchFamily="49" charset="0"/>
              <a:cs typeface="Courier New" panose="02070309020205020404" pitchFamily="49" charset="0"/>
            </a:endParaRPr>
          </a:p>
          <a:p>
            <a:pPr marL="95250" indent="0">
              <a:buNone/>
            </a:pPr>
            <a:r>
              <a:rPr lang="en-CA" dirty="0">
                <a:latin typeface="Courier New" panose="02070309020205020404" pitchFamily="49" charset="0"/>
                <a:cs typeface="Courier New" panose="02070309020205020404" pitchFamily="49" charset="0"/>
              </a:rPr>
              <a:t>data = [None] * 4  </a:t>
            </a:r>
          </a:p>
          <a:p>
            <a:pPr marL="95250" indent="0">
              <a:buNone/>
            </a:pPr>
            <a:endParaRPr lang="en-CA" dirty="0">
              <a:latin typeface="Courier New" panose="02070309020205020404" pitchFamily="49" charset="0"/>
              <a:cs typeface="Courier New" panose="02070309020205020404" pitchFamily="49" charset="0"/>
            </a:endParaRPr>
          </a:p>
          <a:p>
            <a:pPr marL="95250" indent="0">
              <a:buNone/>
            </a:pPr>
            <a:r>
              <a:rPr lang="en-CA" dirty="0">
                <a:latin typeface="Courier New" panose="02070309020205020404" pitchFamily="49" charset="0"/>
                <a:cs typeface="Courier New" panose="02070309020205020404" pitchFamily="49" charset="0"/>
              </a:rPr>
              <a:t>for j in range(</a:t>
            </a:r>
            <a:r>
              <a:rPr lang="en-CA" dirty="0" err="1">
                <a:latin typeface="Courier New" panose="02070309020205020404" pitchFamily="49" charset="0"/>
                <a:cs typeface="Courier New" panose="02070309020205020404" pitchFamily="49" charset="0"/>
              </a:rPr>
              <a:t>len</a:t>
            </a:r>
            <a:r>
              <a:rPr lang="en-CA" dirty="0">
                <a:latin typeface="Courier New" panose="02070309020205020404" pitchFamily="49" charset="0"/>
                <a:cs typeface="Courier New" panose="02070309020205020404" pitchFamily="49" charset="0"/>
              </a:rPr>
              <a:t>(data)): </a:t>
            </a:r>
          </a:p>
          <a:p>
            <a:pPr marL="95250" indent="0">
              <a:buNone/>
            </a:pPr>
            <a:r>
              <a:rPr lang="en-CA" dirty="0">
                <a:latin typeface="Courier New" panose="02070309020205020404" pitchFamily="49" charset="0"/>
                <a:cs typeface="Courier New" panose="02070309020205020404" pitchFamily="49" charset="0"/>
              </a:rPr>
              <a:t>    data[j] = g2(data, j)  </a:t>
            </a:r>
          </a:p>
          <a:p>
            <a:pPr marL="95250" indent="0">
              <a:buNone/>
            </a:pPr>
            <a:r>
              <a:rPr lang="en-CA" dirty="0">
                <a:latin typeface="Courier New" panose="02070309020205020404" pitchFamily="49" charset="0"/>
                <a:cs typeface="Courier New" panose="02070309020205020404" pitchFamily="49" charset="0"/>
              </a:rPr>
              <a:t>    print(data[j], g1(j+1), </a:t>
            </a:r>
            <a:r>
              <a:rPr lang="en-CA" dirty="0" err="1">
                <a:latin typeface="Courier New" panose="02070309020205020404" pitchFamily="49" charset="0"/>
                <a:cs typeface="Courier New" panose="02070309020205020404" pitchFamily="49" charset="0"/>
              </a:rPr>
              <a:t>sep</a:t>
            </a:r>
            <a:r>
              <a:rPr lang="en-CA" dirty="0">
                <a:latin typeface="Courier New" panose="02070309020205020404" pitchFamily="49" charset="0"/>
                <a:cs typeface="Courier New" panose="02070309020205020404" pitchFamily="49" charset="0"/>
              </a:rPr>
              <a:t>=g3())</a:t>
            </a:r>
          </a:p>
        </p:txBody>
      </p:sp>
      <p:pic>
        <p:nvPicPr>
          <p:cNvPr id="4" name="Picture 3">
            <a:extLst>
              <a:ext uri="{FF2B5EF4-FFF2-40B4-BE49-F238E27FC236}">
                <a16:creationId xmlns:a16="http://schemas.microsoft.com/office/drawing/2014/main" id="{3EDC4FE5-9392-0098-6109-6B88EBF701E9}"/>
              </a:ext>
            </a:extLst>
          </p:cNvPr>
          <p:cNvPicPr>
            <a:picLocks noChangeAspect="1"/>
          </p:cNvPicPr>
          <p:nvPr/>
        </p:nvPicPr>
        <p:blipFill>
          <a:blip r:embed="rId2"/>
          <a:stretch>
            <a:fillRect/>
          </a:stretch>
        </p:blipFill>
        <p:spPr>
          <a:xfrm>
            <a:off x="5114094" y="3145556"/>
            <a:ext cx="3043127" cy="1707004"/>
          </a:xfrm>
          <a:prstGeom prst="rect">
            <a:avLst/>
          </a:prstGeom>
        </p:spPr>
      </p:pic>
      <p:pic>
        <p:nvPicPr>
          <p:cNvPr id="3074" name="Picture 2" descr="But Why' Cat (@ButWhyCat) / X">
            <a:extLst>
              <a:ext uri="{FF2B5EF4-FFF2-40B4-BE49-F238E27FC236}">
                <a16:creationId xmlns:a16="http://schemas.microsoft.com/office/drawing/2014/main" id="{F7BE3BF0-1E87-0D11-7BA8-373B165C0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1127" y="1037636"/>
            <a:ext cx="1471081" cy="1960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16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37E76-2D65-005D-891F-BBDC261A3276}"/>
              </a:ext>
            </a:extLst>
          </p:cNvPr>
          <p:cNvSpPr>
            <a:spLocks noGrp="1"/>
          </p:cNvSpPr>
          <p:nvPr>
            <p:ph type="title"/>
          </p:nvPr>
        </p:nvSpPr>
        <p:spPr/>
        <p:txBody>
          <a:bodyPr>
            <a:normAutofit fontScale="90000"/>
          </a:bodyPr>
          <a:lstStyle/>
          <a:p>
            <a:r>
              <a:rPr lang="en-CA" dirty="0"/>
              <a:t>Strings and Dictionaries</a:t>
            </a:r>
          </a:p>
        </p:txBody>
      </p:sp>
      <p:sp>
        <p:nvSpPr>
          <p:cNvPr id="3" name="Text Placeholder 2">
            <a:extLst>
              <a:ext uri="{FF2B5EF4-FFF2-40B4-BE49-F238E27FC236}">
                <a16:creationId xmlns:a16="http://schemas.microsoft.com/office/drawing/2014/main" id="{D02C9F8E-6C7F-CB9D-918F-0813FB78B144}"/>
              </a:ext>
            </a:extLst>
          </p:cNvPr>
          <p:cNvSpPr>
            <a:spLocks noGrp="1"/>
          </p:cNvSpPr>
          <p:nvPr>
            <p:ph type="body" idx="1"/>
          </p:nvPr>
        </p:nvSpPr>
        <p:spPr>
          <a:xfrm>
            <a:off x="184297" y="1037636"/>
            <a:ext cx="8902995" cy="4016373"/>
          </a:xfrm>
        </p:spPr>
        <p:txBody>
          <a:bodyPr>
            <a:normAutofit/>
          </a:bodyPr>
          <a:lstStyle/>
          <a:p>
            <a:pPr marL="95250" indent="0">
              <a:lnSpc>
                <a:spcPct val="120000"/>
              </a:lnSpc>
              <a:spcBef>
                <a:spcPts val="300"/>
              </a:spcBef>
              <a:buNone/>
            </a:pPr>
            <a:r>
              <a:rPr lang="en-CA" sz="1050" dirty="0"/>
              <a:t>The Google </a:t>
            </a:r>
            <a:r>
              <a:rPr lang="en-CA" sz="1050" dirty="0" err="1"/>
              <a:t>Ngram</a:t>
            </a:r>
            <a:r>
              <a:rPr lang="en-CA" sz="1050" dirty="0"/>
              <a:t> tool allows researchers to study the frequency of words or phrases used within a large library of books dating back several hundred years. For example, using the tool, we can find that the phrase "python programming" represented 0.0000002% of the 2-gram phrases used within their library of books from 2017.</a:t>
            </a:r>
          </a:p>
          <a:p>
            <a:pPr marL="95250" indent="0">
              <a:lnSpc>
                <a:spcPct val="120000"/>
              </a:lnSpc>
              <a:spcBef>
                <a:spcPts val="300"/>
              </a:spcBef>
              <a:buNone/>
            </a:pPr>
            <a:r>
              <a:rPr lang="en-CA" sz="1050" dirty="0"/>
              <a:t>In this question, you will create a mini version of this tool. You will create a function, </a:t>
            </a:r>
            <a:r>
              <a:rPr lang="en-CA" sz="1050" dirty="0" err="1">
                <a:latin typeface="Courier New" panose="02070309020205020404" pitchFamily="49" charset="0"/>
                <a:cs typeface="Courier New" panose="02070309020205020404" pitchFamily="49" charset="0"/>
              </a:rPr>
              <a:t>count_substrings</a:t>
            </a:r>
            <a:r>
              <a:rPr lang="en-CA" sz="1050" dirty="0"/>
              <a:t>, to count the occurrences of multiple substrings within a larger string. The function will accept two inputs: </a:t>
            </a:r>
          </a:p>
          <a:p>
            <a:pPr marL="95250" indent="0">
              <a:lnSpc>
                <a:spcPct val="120000"/>
              </a:lnSpc>
              <a:spcBef>
                <a:spcPts val="300"/>
              </a:spcBef>
              <a:buNone/>
            </a:pPr>
            <a:r>
              <a:rPr lang="en-CA" sz="1050" dirty="0"/>
              <a:t>1. a </a:t>
            </a:r>
            <a:r>
              <a:rPr lang="en-CA" sz="1050" b="1" dirty="0"/>
              <a:t>string</a:t>
            </a:r>
            <a:r>
              <a:rPr lang="en-CA" sz="1050" dirty="0"/>
              <a:t> </a:t>
            </a:r>
            <a:r>
              <a:rPr lang="en-CA" sz="1050" dirty="0">
                <a:latin typeface="Courier New" panose="02070309020205020404" pitchFamily="49" charset="0"/>
                <a:cs typeface="Courier New" panose="02070309020205020404" pitchFamily="49" charset="0"/>
              </a:rPr>
              <a:t>library</a:t>
            </a:r>
            <a:r>
              <a:rPr lang="en-CA" sz="1050" dirty="0"/>
              <a:t> containing the string in which the function will search for the substrings. You can assume this string contains only letters, digits, and spaces. No punctuation (periods, question marks, commas, etc.) or special characters will be contained in the string.</a:t>
            </a:r>
          </a:p>
          <a:p>
            <a:pPr marL="95250" indent="0">
              <a:lnSpc>
                <a:spcPct val="120000"/>
              </a:lnSpc>
              <a:spcBef>
                <a:spcPts val="300"/>
              </a:spcBef>
              <a:buNone/>
            </a:pPr>
            <a:r>
              <a:rPr lang="en-CA" sz="1050" dirty="0"/>
              <a:t>2. a </a:t>
            </a:r>
            <a:r>
              <a:rPr lang="en-CA" sz="1050" b="1" dirty="0"/>
              <a:t>tuple</a:t>
            </a:r>
            <a:r>
              <a:rPr lang="en-CA" sz="1050" dirty="0"/>
              <a:t> </a:t>
            </a:r>
            <a:r>
              <a:rPr lang="en-CA" sz="1050" dirty="0" err="1">
                <a:latin typeface="Courier New" panose="02070309020205020404" pitchFamily="49" charset="0"/>
                <a:cs typeface="Courier New" panose="02070309020205020404" pitchFamily="49" charset="0"/>
              </a:rPr>
              <a:t>search_substrings</a:t>
            </a:r>
            <a:r>
              <a:rPr lang="en-CA" sz="1050" dirty="0">
                <a:latin typeface="Courier New" panose="02070309020205020404" pitchFamily="49" charset="0"/>
                <a:cs typeface="Courier New" panose="02070309020205020404" pitchFamily="49" charset="0"/>
              </a:rPr>
              <a:t> </a:t>
            </a:r>
            <a:r>
              <a:rPr lang="en-CA" sz="1050" dirty="0"/>
              <a:t>of smaller substrings to search for.</a:t>
            </a:r>
          </a:p>
          <a:p>
            <a:pPr marL="95250" indent="0">
              <a:lnSpc>
                <a:spcPct val="120000"/>
              </a:lnSpc>
              <a:spcBef>
                <a:spcPts val="300"/>
              </a:spcBef>
              <a:buNone/>
            </a:pPr>
            <a:r>
              <a:rPr lang="en-CA" sz="1050" dirty="0"/>
              <a:t>The function should return a </a:t>
            </a:r>
            <a:r>
              <a:rPr lang="en-CA" sz="1050" b="1" dirty="0"/>
              <a:t>dictionary</a:t>
            </a:r>
            <a:r>
              <a:rPr lang="en-CA" sz="1050" dirty="0"/>
              <a:t> containing the substrings and the number of times each substring within </a:t>
            </a:r>
            <a:r>
              <a:rPr lang="en-CA" sz="1050" dirty="0" err="1">
                <a:latin typeface="Courier New" panose="02070309020205020404" pitchFamily="49" charset="0"/>
                <a:cs typeface="Courier New" panose="02070309020205020404" pitchFamily="49" charset="0"/>
              </a:rPr>
              <a:t>search_substrings</a:t>
            </a:r>
            <a:r>
              <a:rPr lang="en-CA" sz="1050" dirty="0">
                <a:latin typeface="Courier New" panose="02070309020205020404" pitchFamily="49" charset="0"/>
                <a:cs typeface="Courier New" panose="02070309020205020404" pitchFamily="49" charset="0"/>
              </a:rPr>
              <a:t> </a:t>
            </a:r>
            <a:r>
              <a:rPr lang="en-CA" sz="1050" dirty="0"/>
              <a:t>appears in library. In the returned dictionary, the substrings should be the keys and their associated count should be the value. Your function should be case-INSENSITIVE (i.e., "This" and "</a:t>
            </a:r>
            <a:r>
              <a:rPr lang="en-CA" sz="1050" dirty="0" err="1"/>
              <a:t>tHIs</a:t>
            </a:r>
            <a:r>
              <a:rPr lang="en-CA" sz="1050" dirty="0"/>
              <a:t>" would be considered matching strings).</a:t>
            </a:r>
          </a:p>
          <a:p>
            <a:pPr marL="95250" indent="0">
              <a:lnSpc>
                <a:spcPct val="120000"/>
              </a:lnSpc>
              <a:spcBef>
                <a:spcPts val="300"/>
              </a:spcBef>
              <a:buNone/>
            </a:pPr>
            <a:endParaRPr lang="en-CA" sz="1050" b="1" dirty="0"/>
          </a:p>
          <a:p>
            <a:pPr marL="95250" indent="0">
              <a:lnSpc>
                <a:spcPct val="120000"/>
              </a:lnSpc>
              <a:spcBef>
                <a:spcPts val="300"/>
              </a:spcBef>
              <a:buNone/>
            </a:pPr>
            <a:r>
              <a:rPr lang="en-CA" sz="1050" b="1" dirty="0"/>
              <a:t>Example</a:t>
            </a:r>
            <a:r>
              <a:rPr lang="en-CA" sz="1050" dirty="0"/>
              <a:t>:</a:t>
            </a:r>
          </a:p>
          <a:p>
            <a:pPr marL="95250" indent="0">
              <a:lnSpc>
                <a:spcPct val="120000"/>
              </a:lnSpc>
              <a:spcBef>
                <a:spcPts val="300"/>
              </a:spcBef>
              <a:buNone/>
            </a:pPr>
            <a:r>
              <a:rPr lang="en-CA" sz="1050" dirty="0">
                <a:latin typeface="Courier New" panose="02070309020205020404" pitchFamily="49" charset="0"/>
                <a:cs typeface="Courier New" panose="02070309020205020404" pitchFamily="49" charset="0"/>
              </a:rPr>
              <a:t>&gt;&gt;&gt; library = "This is the library string It is not that long It also has no punctuation"</a:t>
            </a:r>
          </a:p>
          <a:p>
            <a:pPr marL="95250" indent="0">
              <a:lnSpc>
                <a:spcPct val="120000"/>
              </a:lnSpc>
              <a:spcBef>
                <a:spcPts val="300"/>
              </a:spcBef>
              <a:buNone/>
            </a:pPr>
            <a:r>
              <a:rPr lang="en-CA" sz="1050" dirty="0">
                <a:latin typeface="Courier New" panose="02070309020205020404" pitchFamily="49" charset="0"/>
                <a:cs typeface="Courier New" panose="02070309020205020404" pitchFamily="49" charset="0"/>
              </a:rPr>
              <a:t>&gt;&gt;&gt; </a:t>
            </a:r>
            <a:r>
              <a:rPr lang="en-CA" sz="1050" dirty="0" err="1">
                <a:latin typeface="Courier New" panose="02070309020205020404" pitchFamily="49" charset="0"/>
                <a:cs typeface="Courier New" panose="02070309020205020404" pitchFamily="49" charset="0"/>
              </a:rPr>
              <a:t>search_substrings</a:t>
            </a:r>
            <a:r>
              <a:rPr lang="en-CA" sz="1050" dirty="0">
                <a:latin typeface="Courier New" panose="02070309020205020404" pitchFamily="49" charset="0"/>
                <a:cs typeface="Courier New" panose="02070309020205020404" pitchFamily="49" charset="0"/>
              </a:rPr>
              <a:t> = ("is", "it", "string", "chewy", "this")</a:t>
            </a:r>
          </a:p>
          <a:p>
            <a:pPr marL="95250" indent="0">
              <a:lnSpc>
                <a:spcPct val="120000"/>
              </a:lnSpc>
              <a:spcBef>
                <a:spcPts val="300"/>
              </a:spcBef>
              <a:buNone/>
            </a:pPr>
            <a:r>
              <a:rPr lang="en-CA" sz="1050" dirty="0">
                <a:latin typeface="Courier New" panose="02070309020205020404" pitchFamily="49" charset="0"/>
                <a:cs typeface="Courier New" panose="02070309020205020404" pitchFamily="49" charset="0"/>
              </a:rPr>
              <a:t>&gt;&gt;&gt; </a:t>
            </a:r>
            <a:r>
              <a:rPr lang="en-CA" sz="1050" dirty="0" err="1">
                <a:latin typeface="Courier New" panose="02070309020205020404" pitchFamily="49" charset="0"/>
                <a:cs typeface="Courier New" panose="02070309020205020404" pitchFamily="49" charset="0"/>
              </a:rPr>
              <a:t>count_substrings</a:t>
            </a:r>
            <a:r>
              <a:rPr lang="en-CA" sz="1050" dirty="0">
                <a:latin typeface="Courier New" panose="02070309020205020404" pitchFamily="49" charset="0"/>
                <a:cs typeface="Courier New" panose="02070309020205020404" pitchFamily="49" charset="0"/>
              </a:rPr>
              <a:t>(library, </a:t>
            </a:r>
            <a:r>
              <a:rPr lang="en-CA" sz="1050" dirty="0" err="1">
                <a:latin typeface="Courier New" panose="02070309020205020404" pitchFamily="49" charset="0"/>
                <a:cs typeface="Courier New" panose="02070309020205020404" pitchFamily="49" charset="0"/>
              </a:rPr>
              <a:t>search_substrings</a:t>
            </a:r>
            <a:r>
              <a:rPr lang="en-CA" sz="1050" dirty="0">
                <a:latin typeface="Courier New" panose="02070309020205020404" pitchFamily="49" charset="0"/>
                <a:cs typeface="Courier New" panose="02070309020205020404" pitchFamily="49" charset="0"/>
              </a:rPr>
              <a:t>)</a:t>
            </a:r>
          </a:p>
          <a:p>
            <a:pPr marL="95250" indent="0">
              <a:lnSpc>
                <a:spcPct val="120000"/>
              </a:lnSpc>
              <a:spcBef>
                <a:spcPts val="300"/>
              </a:spcBef>
              <a:buNone/>
            </a:pPr>
            <a:r>
              <a:rPr lang="en-CA" sz="1050" dirty="0">
                <a:latin typeface="Courier New" panose="02070309020205020404" pitchFamily="49" charset="0"/>
                <a:cs typeface="Courier New" panose="02070309020205020404" pitchFamily="49" charset="0"/>
              </a:rPr>
              <a:t>{'is': 3, 'it': 2, 'string': 1, 'chewy': 0, 'this': 1}</a:t>
            </a:r>
          </a:p>
          <a:p>
            <a:pPr marL="95250" indent="0">
              <a:lnSpc>
                <a:spcPct val="120000"/>
              </a:lnSpc>
              <a:spcBef>
                <a:spcPts val="300"/>
              </a:spcBef>
              <a:buNone/>
            </a:pPr>
            <a:r>
              <a:rPr lang="en-CA" sz="1050" i="1" dirty="0"/>
              <a:t>Note the third occurrence of "is" is at the end of "this"</a:t>
            </a:r>
          </a:p>
        </p:txBody>
      </p:sp>
    </p:spTree>
    <p:extLst>
      <p:ext uri="{BB962C8B-B14F-4D97-AF65-F5344CB8AC3E}">
        <p14:creationId xmlns:p14="http://schemas.microsoft.com/office/powerpoint/2010/main" val="1628685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C3C0-3ED2-D5C1-B0A6-62B6C41B2BA9}"/>
              </a:ext>
            </a:extLst>
          </p:cNvPr>
          <p:cNvSpPr>
            <a:spLocks noGrp="1"/>
          </p:cNvSpPr>
          <p:nvPr>
            <p:ph type="title"/>
          </p:nvPr>
        </p:nvSpPr>
        <p:spPr/>
        <p:txBody>
          <a:bodyPr>
            <a:normAutofit fontScale="90000"/>
          </a:bodyPr>
          <a:lstStyle/>
          <a:p>
            <a:r>
              <a:rPr lang="en-CA" dirty="0"/>
              <a:t>Strings, Dictionaries, and Lists</a:t>
            </a:r>
          </a:p>
        </p:txBody>
      </p:sp>
      <p:sp>
        <p:nvSpPr>
          <p:cNvPr id="3" name="Text Placeholder 2">
            <a:extLst>
              <a:ext uri="{FF2B5EF4-FFF2-40B4-BE49-F238E27FC236}">
                <a16:creationId xmlns:a16="http://schemas.microsoft.com/office/drawing/2014/main" id="{543BBF14-E2FD-FC02-44CC-DCBF573B6B67}"/>
              </a:ext>
            </a:extLst>
          </p:cNvPr>
          <p:cNvSpPr>
            <a:spLocks noGrp="1"/>
          </p:cNvSpPr>
          <p:nvPr>
            <p:ph type="body" idx="1"/>
          </p:nvPr>
        </p:nvSpPr>
        <p:spPr>
          <a:xfrm>
            <a:off x="106326" y="1197935"/>
            <a:ext cx="9037674" cy="3797983"/>
          </a:xfrm>
        </p:spPr>
        <p:txBody>
          <a:bodyPr>
            <a:normAutofit lnSpcReduction="10000"/>
          </a:bodyPr>
          <a:lstStyle/>
          <a:p>
            <a:pPr marL="95250" indent="0">
              <a:spcBef>
                <a:spcPts val="300"/>
              </a:spcBef>
              <a:buNone/>
            </a:pPr>
            <a:r>
              <a:rPr lang="en-CA" sz="1100" dirty="0"/>
              <a:t>The </a:t>
            </a:r>
            <a:r>
              <a:rPr lang="en-CA" sz="1100" dirty="0" err="1">
                <a:latin typeface="Courier New" panose="02070309020205020404" pitchFamily="49" charset="0"/>
                <a:cs typeface="Courier New" panose="02070309020205020404" pitchFamily="49" charset="0"/>
              </a:rPr>
              <a:t>count_substrings</a:t>
            </a:r>
            <a:r>
              <a:rPr lang="en-CA" sz="1100" dirty="0">
                <a:latin typeface="Courier New" panose="02070309020205020404" pitchFamily="49" charset="0"/>
                <a:cs typeface="Courier New" panose="02070309020205020404" pitchFamily="49" charset="0"/>
              </a:rPr>
              <a:t> </a:t>
            </a:r>
            <a:r>
              <a:rPr lang="en-CA" sz="1100" dirty="0"/>
              <a:t>function counts occurrences of substrings that are part of larger words (e.g., "is" is counted within "this"). Your research team is now interested in counting the occurrences of entire words, rather than just substrings, within the library. </a:t>
            </a:r>
          </a:p>
          <a:p>
            <a:pPr marL="95250" indent="0">
              <a:spcBef>
                <a:spcPts val="300"/>
              </a:spcBef>
              <a:buNone/>
            </a:pPr>
            <a:endParaRPr lang="en-CA" sz="1100" dirty="0"/>
          </a:p>
          <a:p>
            <a:pPr marL="95250" indent="0">
              <a:spcBef>
                <a:spcPts val="300"/>
              </a:spcBef>
              <a:buNone/>
            </a:pPr>
            <a:r>
              <a:rPr lang="en-CA" sz="1100" dirty="0"/>
              <a:t>Write a function </a:t>
            </a:r>
            <a:r>
              <a:rPr lang="en-CA" sz="1100" dirty="0" err="1">
                <a:latin typeface="Courier New" panose="02070309020205020404" pitchFamily="49" charset="0"/>
                <a:cs typeface="Courier New" panose="02070309020205020404" pitchFamily="49" charset="0"/>
              </a:rPr>
              <a:t>count_words</a:t>
            </a:r>
            <a:r>
              <a:rPr lang="en-CA" sz="1100" dirty="0"/>
              <a:t>, that counts the number of times specific words occur within a string. We will define a word as a sequence of characters separated by space characters.</a:t>
            </a:r>
          </a:p>
          <a:p>
            <a:pPr marL="95250" indent="0">
              <a:spcBef>
                <a:spcPts val="300"/>
              </a:spcBef>
              <a:buNone/>
            </a:pPr>
            <a:endParaRPr lang="en-CA" sz="1100" dirty="0"/>
          </a:p>
          <a:p>
            <a:pPr marL="95250" indent="0">
              <a:spcBef>
                <a:spcPts val="300"/>
              </a:spcBef>
              <a:buNone/>
            </a:pPr>
            <a:r>
              <a:rPr lang="en-CA" sz="1100" dirty="0"/>
              <a:t>The inputs to the function are:</a:t>
            </a:r>
          </a:p>
          <a:p>
            <a:pPr marL="95250" indent="0">
              <a:spcBef>
                <a:spcPts val="300"/>
              </a:spcBef>
              <a:buNone/>
            </a:pPr>
            <a:endParaRPr lang="en-CA" sz="1100" dirty="0"/>
          </a:p>
          <a:p>
            <a:pPr marL="95250" indent="0">
              <a:spcBef>
                <a:spcPts val="300"/>
              </a:spcBef>
              <a:buNone/>
            </a:pPr>
            <a:r>
              <a:rPr lang="en-CA" sz="1100" dirty="0"/>
              <a:t>1. a </a:t>
            </a:r>
            <a:r>
              <a:rPr lang="en-CA" sz="1100" b="1" dirty="0"/>
              <a:t>string</a:t>
            </a:r>
            <a:r>
              <a:rPr lang="en-CA" sz="1100" dirty="0"/>
              <a:t> </a:t>
            </a:r>
            <a:r>
              <a:rPr lang="en-CA" sz="1100" dirty="0">
                <a:latin typeface="Courier New" panose="02070309020205020404" pitchFamily="49" charset="0"/>
                <a:cs typeface="Courier New" panose="02070309020205020404" pitchFamily="49" charset="0"/>
              </a:rPr>
              <a:t>library</a:t>
            </a:r>
            <a:r>
              <a:rPr lang="en-CA" sz="1100" dirty="0"/>
              <a:t> containing the string in which the function will search for the substrings. You can assume this string contains only letters, digits, and spaces. No punctuation (periods, question marks, commas, etc.) or special characters will be contained in the string.</a:t>
            </a:r>
          </a:p>
          <a:p>
            <a:pPr marL="95250" indent="0">
              <a:spcBef>
                <a:spcPts val="300"/>
              </a:spcBef>
              <a:buNone/>
            </a:pPr>
            <a:endParaRPr lang="en-CA" sz="1100" dirty="0"/>
          </a:p>
          <a:p>
            <a:pPr marL="95250" indent="0">
              <a:spcBef>
                <a:spcPts val="300"/>
              </a:spcBef>
              <a:buNone/>
            </a:pPr>
            <a:r>
              <a:rPr lang="en-CA" sz="1100" dirty="0"/>
              <a:t>2. a </a:t>
            </a:r>
            <a:r>
              <a:rPr lang="en-CA" sz="1100" b="1" dirty="0"/>
              <a:t>tuple of strings</a:t>
            </a:r>
            <a:r>
              <a:rPr lang="en-CA" sz="1100" dirty="0"/>
              <a:t>, </a:t>
            </a:r>
            <a:r>
              <a:rPr lang="en-CA" sz="1100" dirty="0">
                <a:latin typeface="Courier New" panose="02070309020205020404" pitchFamily="49" charset="0"/>
                <a:cs typeface="Courier New" panose="02070309020205020404" pitchFamily="49" charset="0"/>
              </a:rPr>
              <a:t>words</a:t>
            </a:r>
            <a:r>
              <a:rPr lang="en-CA" sz="1100" dirty="0"/>
              <a:t>, containing the words to search for.</a:t>
            </a:r>
          </a:p>
          <a:p>
            <a:pPr marL="95250" indent="0">
              <a:spcBef>
                <a:spcPts val="300"/>
              </a:spcBef>
              <a:buNone/>
            </a:pPr>
            <a:endParaRPr lang="en-CA" sz="1100" dirty="0"/>
          </a:p>
          <a:p>
            <a:pPr marL="95250" indent="0">
              <a:spcBef>
                <a:spcPts val="300"/>
              </a:spcBef>
              <a:buNone/>
            </a:pPr>
            <a:r>
              <a:rPr lang="en-CA" sz="1100" dirty="0"/>
              <a:t>The function should return a </a:t>
            </a:r>
            <a:r>
              <a:rPr lang="en-CA" sz="1100" b="1" dirty="0"/>
              <a:t>dictionary</a:t>
            </a:r>
            <a:r>
              <a:rPr lang="en-CA" sz="1100" dirty="0"/>
              <a:t> containing the words and the number of times each word appeared in library. In the returned dictionary, the words should be the keys and their associated count should be the values. Your function should be case-INSENSITIVE (i.e., "This" and "</a:t>
            </a:r>
            <a:r>
              <a:rPr lang="en-CA" sz="1100" dirty="0" err="1"/>
              <a:t>tHIs</a:t>
            </a:r>
            <a:r>
              <a:rPr lang="en-CA" sz="1100" dirty="0"/>
              <a:t>" would be considered matching word strings).</a:t>
            </a:r>
          </a:p>
          <a:p>
            <a:pPr marL="95250" indent="0">
              <a:spcBef>
                <a:spcPts val="300"/>
              </a:spcBef>
              <a:buNone/>
            </a:pPr>
            <a:endParaRPr lang="en-CA" sz="1100" dirty="0"/>
          </a:p>
          <a:p>
            <a:pPr marL="95250" indent="0">
              <a:spcBef>
                <a:spcPts val="300"/>
              </a:spcBef>
              <a:buNone/>
            </a:pPr>
            <a:r>
              <a:rPr lang="en-CA" sz="1100" b="1" dirty="0"/>
              <a:t>Example</a:t>
            </a:r>
            <a:r>
              <a:rPr lang="en-CA" sz="1100" dirty="0"/>
              <a:t>:</a:t>
            </a:r>
          </a:p>
          <a:p>
            <a:pPr marL="95250" indent="0">
              <a:spcBef>
                <a:spcPts val="300"/>
              </a:spcBef>
              <a:buNone/>
            </a:pPr>
            <a:r>
              <a:rPr lang="en-CA" sz="1100" dirty="0">
                <a:latin typeface="Courier New" panose="02070309020205020404" pitchFamily="49" charset="0"/>
                <a:cs typeface="Courier New" panose="02070309020205020404" pitchFamily="49" charset="0"/>
              </a:rPr>
              <a:t>&gt;&gt;&gt; library = "This is the library string It is not that long It also has no punctuation"</a:t>
            </a:r>
          </a:p>
          <a:p>
            <a:pPr marL="95250" indent="0">
              <a:spcBef>
                <a:spcPts val="300"/>
              </a:spcBef>
              <a:buNone/>
            </a:pPr>
            <a:r>
              <a:rPr lang="en-CA" sz="1100" dirty="0">
                <a:latin typeface="Courier New" panose="02070309020205020404" pitchFamily="49" charset="0"/>
                <a:cs typeface="Courier New" panose="02070309020205020404" pitchFamily="49" charset="0"/>
              </a:rPr>
              <a:t>&gt;&gt;&gt; words = ("is", "it", "string", "chewy", "this")</a:t>
            </a:r>
          </a:p>
          <a:p>
            <a:pPr marL="95250" indent="0">
              <a:spcBef>
                <a:spcPts val="300"/>
              </a:spcBef>
              <a:buNone/>
            </a:pPr>
            <a:r>
              <a:rPr lang="en-CA" sz="1100" dirty="0">
                <a:latin typeface="Courier New" panose="02070309020205020404" pitchFamily="49" charset="0"/>
                <a:cs typeface="Courier New" panose="02070309020205020404" pitchFamily="49" charset="0"/>
              </a:rPr>
              <a:t>&gt;&gt;&gt; </a:t>
            </a:r>
            <a:r>
              <a:rPr lang="en-CA" sz="1100" dirty="0" err="1">
                <a:latin typeface="Courier New" panose="02070309020205020404" pitchFamily="49" charset="0"/>
                <a:cs typeface="Courier New" panose="02070309020205020404" pitchFamily="49" charset="0"/>
              </a:rPr>
              <a:t>count_words</a:t>
            </a:r>
            <a:r>
              <a:rPr lang="en-CA" sz="1100" dirty="0">
                <a:latin typeface="Courier New" panose="02070309020205020404" pitchFamily="49" charset="0"/>
                <a:cs typeface="Courier New" panose="02070309020205020404" pitchFamily="49" charset="0"/>
              </a:rPr>
              <a:t>(library, words)</a:t>
            </a:r>
          </a:p>
          <a:p>
            <a:pPr marL="95250" indent="0">
              <a:spcBef>
                <a:spcPts val="300"/>
              </a:spcBef>
              <a:buNone/>
            </a:pPr>
            <a:r>
              <a:rPr lang="en-CA" sz="1100" dirty="0">
                <a:latin typeface="Courier New" panose="02070309020205020404" pitchFamily="49" charset="0"/>
                <a:cs typeface="Courier New" panose="02070309020205020404" pitchFamily="49" charset="0"/>
              </a:rPr>
              <a:t>{'is': 2, 'it': 2, 'string': 1, 'chewy': 0, 'this': 1}</a:t>
            </a:r>
          </a:p>
        </p:txBody>
      </p:sp>
    </p:spTree>
    <p:extLst>
      <p:ext uri="{BB962C8B-B14F-4D97-AF65-F5344CB8AC3E}">
        <p14:creationId xmlns:p14="http://schemas.microsoft.com/office/powerpoint/2010/main" val="2935924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2"/>
          <p:cNvSpPr txBox="1">
            <a:spLocks noGrp="1"/>
          </p:cNvSpPr>
          <p:nvPr>
            <p:ph type="title"/>
          </p:nvPr>
        </p:nvSpPr>
        <p:spPr>
          <a:xfrm>
            <a:off x="628650" y="545636"/>
            <a:ext cx="7886700" cy="4920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
              <a:t>Nested Containers and Indexing</a:t>
            </a:r>
            <a:endParaRPr/>
          </a:p>
        </p:txBody>
      </p:sp>
      <p:sp>
        <p:nvSpPr>
          <p:cNvPr id="50" name="Google Shape;50;p12"/>
          <p:cNvSpPr txBox="1">
            <a:spLocks noGrp="1"/>
          </p:cNvSpPr>
          <p:nvPr>
            <p:ph type="body" idx="1"/>
          </p:nvPr>
        </p:nvSpPr>
        <p:spPr>
          <a:xfrm>
            <a:off x="628650" y="1144250"/>
            <a:ext cx="7886700" cy="4004100"/>
          </a:xfrm>
          <a:prstGeom prst="rect">
            <a:avLst/>
          </a:prstGeom>
        </p:spPr>
        <p:txBody>
          <a:bodyPr spcFirstLastPara="1" wrap="square" lIns="68575" tIns="34275" rIns="68575" bIns="34275" anchor="t" anchorCtr="0">
            <a:normAutofit/>
          </a:bodyPr>
          <a:lstStyle/>
          <a:p>
            <a:pPr marL="0" lvl="0" indent="0" algn="l" rtl="0">
              <a:lnSpc>
                <a:spcPct val="70000"/>
              </a:lnSpc>
              <a:spcBef>
                <a:spcPts val="800"/>
              </a:spcBef>
              <a:spcAft>
                <a:spcPts val="0"/>
              </a:spcAft>
              <a:buSzPts val="688"/>
              <a:buNone/>
            </a:pPr>
            <a:r>
              <a:rPr lang="en" sz="1212" dirty="0">
                <a:solidFill>
                  <a:schemeClr val="dk1"/>
                </a:solidFill>
                <a:latin typeface="Courier New"/>
                <a:ea typeface="Courier New"/>
                <a:cs typeface="Courier New"/>
                <a:sym typeface="Courier New"/>
              </a:rPr>
              <a:t>vehicles = {</a:t>
            </a:r>
            <a:endParaRPr sz="1212" dirty="0">
              <a:solidFill>
                <a:schemeClr val="dk1"/>
              </a:solidFill>
              <a:latin typeface="Courier New"/>
              <a:ea typeface="Courier New"/>
              <a:cs typeface="Courier New"/>
              <a:sym typeface="Courier New"/>
            </a:endParaRPr>
          </a:p>
          <a:p>
            <a:pPr marL="0" lvl="0" indent="0" algn="l" rtl="0">
              <a:lnSpc>
                <a:spcPct val="70000"/>
              </a:lnSpc>
              <a:spcBef>
                <a:spcPts val="800"/>
              </a:spcBef>
              <a:spcAft>
                <a:spcPts val="0"/>
              </a:spcAft>
              <a:buSzPts val="688"/>
              <a:buNone/>
            </a:pPr>
            <a:r>
              <a:rPr lang="en" sz="1212" dirty="0">
                <a:solidFill>
                  <a:schemeClr val="dk1"/>
                </a:solidFill>
                <a:latin typeface="Courier New"/>
                <a:ea typeface="Courier New"/>
                <a:cs typeface="Courier New"/>
                <a:sym typeface="Courier New"/>
              </a:rPr>
              <a:t>    'cars': ['Hyundai', ‘Rivian', 'Ford', 'GM'],</a:t>
            </a:r>
            <a:endParaRPr sz="1212" dirty="0">
              <a:solidFill>
                <a:schemeClr val="dk1"/>
              </a:solidFill>
              <a:latin typeface="Courier New"/>
              <a:ea typeface="Courier New"/>
              <a:cs typeface="Courier New"/>
              <a:sym typeface="Courier New"/>
            </a:endParaRPr>
          </a:p>
          <a:p>
            <a:pPr marL="0" lvl="0" indent="0" algn="l" rtl="0">
              <a:lnSpc>
                <a:spcPct val="70000"/>
              </a:lnSpc>
              <a:spcBef>
                <a:spcPts val="800"/>
              </a:spcBef>
              <a:spcAft>
                <a:spcPts val="0"/>
              </a:spcAft>
              <a:buSzPts val="688"/>
              <a:buNone/>
            </a:pPr>
            <a:r>
              <a:rPr lang="en" sz="1212" dirty="0">
                <a:solidFill>
                  <a:schemeClr val="dk1"/>
                </a:solidFill>
                <a:latin typeface="Courier New"/>
                <a:ea typeface="Courier New"/>
                <a:cs typeface="Courier New"/>
                <a:sym typeface="Courier New"/>
              </a:rPr>
              <a:t>    'specs': {</a:t>
            </a:r>
            <a:endParaRPr sz="1212" dirty="0">
              <a:solidFill>
                <a:schemeClr val="dk1"/>
              </a:solidFill>
              <a:latin typeface="Courier New"/>
              <a:ea typeface="Courier New"/>
              <a:cs typeface="Courier New"/>
              <a:sym typeface="Courier New"/>
            </a:endParaRPr>
          </a:p>
          <a:p>
            <a:pPr marL="0" lvl="0" indent="0" algn="l" rtl="0">
              <a:lnSpc>
                <a:spcPct val="70000"/>
              </a:lnSpc>
              <a:spcBef>
                <a:spcPts val="800"/>
              </a:spcBef>
              <a:spcAft>
                <a:spcPts val="0"/>
              </a:spcAft>
              <a:buSzPts val="688"/>
              <a:buNone/>
            </a:pPr>
            <a:r>
              <a:rPr lang="en" sz="1212" dirty="0">
                <a:solidFill>
                  <a:schemeClr val="dk1"/>
                </a:solidFill>
                <a:latin typeface="Courier New"/>
                <a:ea typeface="Courier New"/>
                <a:cs typeface="Courier New"/>
                <a:sym typeface="Courier New"/>
              </a:rPr>
              <a:t>        'Hyundai': ('Sedan', 2020),</a:t>
            </a:r>
            <a:endParaRPr sz="1212" dirty="0">
              <a:solidFill>
                <a:schemeClr val="dk1"/>
              </a:solidFill>
              <a:latin typeface="Courier New"/>
              <a:ea typeface="Courier New"/>
              <a:cs typeface="Courier New"/>
              <a:sym typeface="Courier New"/>
            </a:endParaRPr>
          </a:p>
          <a:p>
            <a:pPr marL="0" lvl="0" indent="0" algn="l" rtl="0">
              <a:lnSpc>
                <a:spcPct val="70000"/>
              </a:lnSpc>
              <a:spcBef>
                <a:spcPts val="800"/>
              </a:spcBef>
              <a:spcAft>
                <a:spcPts val="0"/>
              </a:spcAft>
              <a:buSzPts val="688"/>
              <a:buNone/>
            </a:pPr>
            <a:r>
              <a:rPr lang="en" sz="1212" dirty="0">
                <a:solidFill>
                  <a:schemeClr val="dk1"/>
                </a:solidFill>
                <a:latin typeface="Courier New"/>
                <a:ea typeface="Courier New"/>
                <a:cs typeface="Courier New"/>
                <a:sym typeface="Courier New"/>
              </a:rPr>
              <a:t>        ‘Rivian': ('Electric SUV', 2021),</a:t>
            </a:r>
            <a:endParaRPr sz="1212" dirty="0">
              <a:solidFill>
                <a:schemeClr val="dk1"/>
              </a:solidFill>
              <a:latin typeface="Courier New"/>
              <a:ea typeface="Courier New"/>
              <a:cs typeface="Courier New"/>
              <a:sym typeface="Courier New"/>
            </a:endParaRPr>
          </a:p>
          <a:p>
            <a:pPr marL="0" lvl="0" indent="0" algn="l" rtl="0">
              <a:lnSpc>
                <a:spcPct val="70000"/>
              </a:lnSpc>
              <a:spcBef>
                <a:spcPts val="800"/>
              </a:spcBef>
              <a:spcAft>
                <a:spcPts val="0"/>
              </a:spcAft>
              <a:buSzPts val="688"/>
              <a:buNone/>
            </a:pPr>
            <a:r>
              <a:rPr lang="en" sz="1212" dirty="0">
                <a:solidFill>
                  <a:schemeClr val="dk1"/>
                </a:solidFill>
                <a:latin typeface="Courier New"/>
                <a:ea typeface="Courier New"/>
                <a:cs typeface="Courier New"/>
                <a:sym typeface="Courier New"/>
              </a:rPr>
              <a:t>        'Ford': ('Truck', 2019),</a:t>
            </a:r>
            <a:endParaRPr sz="1212" dirty="0">
              <a:solidFill>
                <a:schemeClr val="dk1"/>
              </a:solidFill>
              <a:latin typeface="Courier New"/>
              <a:ea typeface="Courier New"/>
              <a:cs typeface="Courier New"/>
              <a:sym typeface="Courier New"/>
            </a:endParaRPr>
          </a:p>
          <a:p>
            <a:pPr marL="0" lvl="0" indent="0" algn="l" rtl="0">
              <a:lnSpc>
                <a:spcPct val="70000"/>
              </a:lnSpc>
              <a:spcBef>
                <a:spcPts val="800"/>
              </a:spcBef>
              <a:spcAft>
                <a:spcPts val="0"/>
              </a:spcAft>
              <a:buSzPts val="688"/>
              <a:buNone/>
            </a:pPr>
            <a:r>
              <a:rPr lang="en" sz="1212" dirty="0">
                <a:solidFill>
                  <a:schemeClr val="dk1"/>
                </a:solidFill>
                <a:latin typeface="Courier New"/>
                <a:ea typeface="Courier New"/>
                <a:cs typeface="Courier New"/>
                <a:sym typeface="Courier New"/>
              </a:rPr>
              <a:t>        'GM': ('SUV', 2018)</a:t>
            </a:r>
            <a:endParaRPr sz="1212" dirty="0">
              <a:solidFill>
                <a:schemeClr val="dk1"/>
              </a:solidFill>
              <a:latin typeface="Courier New"/>
              <a:ea typeface="Courier New"/>
              <a:cs typeface="Courier New"/>
              <a:sym typeface="Courier New"/>
            </a:endParaRPr>
          </a:p>
          <a:p>
            <a:pPr marL="0" lvl="0" indent="0" algn="l" rtl="0">
              <a:lnSpc>
                <a:spcPct val="70000"/>
              </a:lnSpc>
              <a:spcBef>
                <a:spcPts val="800"/>
              </a:spcBef>
              <a:spcAft>
                <a:spcPts val="0"/>
              </a:spcAft>
              <a:buSzPts val="688"/>
              <a:buNone/>
            </a:pPr>
            <a:r>
              <a:rPr lang="en" sz="1212" dirty="0">
                <a:solidFill>
                  <a:schemeClr val="dk1"/>
                </a:solidFill>
                <a:latin typeface="Courier New"/>
                <a:ea typeface="Courier New"/>
                <a:cs typeface="Courier New"/>
                <a:sym typeface="Courier New"/>
              </a:rPr>
              <a:t>    },</a:t>
            </a:r>
            <a:endParaRPr sz="1212" dirty="0">
              <a:solidFill>
                <a:schemeClr val="dk1"/>
              </a:solidFill>
              <a:latin typeface="Courier New"/>
              <a:ea typeface="Courier New"/>
              <a:cs typeface="Courier New"/>
              <a:sym typeface="Courier New"/>
            </a:endParaRPr>
          </a:p>
          <a:p>
            <a:pPr marL="0" lvl="0" indent="0" algn="l" rtl="0">
              <a:lnSpc>
                <a:spcPct val="70000"/>
              </a:lnSpc>
              <a:spcBef>
                <a:spcPts val="800"/>
              </a:spcBef>
              <a:spcAft>
                <a:spcPts val="0"/>
              </a:spcAft>
              <a:buSzPts val="688"/>
              <a:buNone/>
            </a:pPr>
            <a:r>
              <a:rPr lang="en" sz="1212" dirty="0">
                <a:solidFill>
                  <a:schemeClr val="dk1"/>
                </a:solidFill>
                <a:latin typeface="Courier New"/>
                <a:ea typeface="Courier New"/>
                <a:cs typeface="Courier New"/>
                <a:sym typeface="Courier New"/>
              </a:rPr>
              <a:t>    'features': [</a:t>
            </a:r>
            <a:endParaRPr sz="1212" dirty="0">
              <a:solidFill>
                <a:schemeClr val="dk1"/>
              </a:solidFill>
              <a:latin typeface="Courier New"/>
              <a:ea typeface="Courier New"/>
              <a:cs typeface="Courier New"/>
              <a:sym typeface="Courier New"/>
            </a:endParaRPr>
          </a:p>
          <a:p>
            <a:pPr marL="0" lvl="0" indent="0" algn="l" rtl="0">
              <a:lnSpc>
                <a:spcPct val="70000"/>
              </a:lnSpc>
              <a:spcBef>
                <a:spcPts val="800"/>
              </a:spcBef>
              <a:spcAft>
                <a:spcPts val="0"/>
              </a:spcAft>
              <a:buSzPts val="688"/>
              <a:buNone/>
            </a:pPr>
            <a:r>
              <a:rPr lang="en" sz="1212" dirty="0">
                <a:solidFill>
                  <a:schemeClr val="dk1"/>
                </a:solidFill>
                <a:latin typeface="Courier New"/>
                <a:ea typeface="Courier New"/>
                <a:cs typeface="Courier New"/>
                <a:sym typeface="Courier New"/>
              </a:rPr>
              <a:t>        ('Hyundai', 'Affordable'),</a:t>
            </a:r>
            <a:endParaRPr sz="1212" dirty="0">
              <a:solidFill>
                <a:schemeClr val="dk1"/>
              </a:solidFill>
              <a:latin typeface="Courier New"/>
              <a:ea typeface="Courier New"/>
              <a:cs typeface="Courier New"/>
              <a:sym typeface="Courier New"/>
            </a:endParaRPr>
          </a:p>
          <a:p>
            <a:pPr marL="0" lvl="0" indent="0" algn="l" rtl="0">
              <a:lnSpc>
                <a:spcPct val="70000"/>
              </a:lnSpc>
              <a:spcBef>
                <a:spcPts val="800"/>
              </a:spcBef>
              <a:spcAft>
                <a:spcPts val="0"/>
              </a:spcAft>
              <a:buSzPts val="688"/>
              <a:buNone/>
            </a:pPr>
            <a:r>
              <a:rPr lang="en" sz="1212" dirty="0">
                <a:solidFill>
                  <a:schemeClr val="dk1"/>
                </a:solidFill>
                <a:latin typeface="Courier New"/>
                <a:ea typeface="Courier New"/>
                <a:cs typeface="Courier New"/>
                <a:sym typeface="Courier New"/>
              </a:rPr>
              <a:t>        (‘Rivian', ‘Electric'),</a:t>
            </a:r>
            <a:endParaRPr sz="1212" dirty="0">
              <a:solidFill>
                <a:schemeClr val="dk1"/>
              </a:solidFill>
              <a:latin typeface="Courier New"/>
              <a:ea typeface="Courier New"/>
              <a:cs typeface="Courier New"/>
              <a:sym typeface="Courier New"/>
            </a:endParaRPr>
          </a:p>
          <a:p>
            <a:pPr marL="0" lvl="0" indent="0" algn="l" rtl="0">
              <a:lnSpc>
                <a:spcPct val="70000"/>
              </a:lnSpc>
              <a:spcBef>
                <a:spcPts val="800"/>
              </a:spcBef>
              <a:spcAft>
                <a:spcPts val="0"/>
              </a:spcAft>
              <a:buSzPts val="688"/>
              <a:buNone/>
            </a:pPr>
            <a:r>
              <a:rPr lang="en" sz="1212" dirty="0">
                <a:solidFill>
                  <a:schemeClr val="dk1"/>
                </a:solidFill>
                <a:latin typeface="Courier New"/>
                <a:ea typeface="Courier New"/>
                <a:cs typeface="Courier New"/>
                <a:sym typeface="Courier New"/>
              </a:rPr>
              <a:t>        ('Ford', 'Durable'),</a:t>
            </a:r>
            <a:endParaRPr sz="1212" dirty="0">
              <a:solidFill>
                <a:schemeClr val="dk1"/>
              </a:solidFill>
              <a:latin typeface="Courier New"/>
              <a:ea typeface="Courier New"/>
              <a:cs typeface="Courier New"/>
              <a:sym typeface="Courier New"/>
            </a:endParaRPr>
          </a:p>
          <a:p>
            <a:pPr marL="0" lvl="0" indent="0" algn="l" rtl="0">
              <a:lnSpc>
                <a:spcPct val="70000"/>
              </a:lnSpc>
              <a:spcBef>
                <a:spcPts val="800"/>
              </a:spcBef>
              <a:spcAft>
                <a:spcPts val="0"/>
              </a:spcAft>
              <a:buSzPts val="688"/>
              <a:buNone/>
            </a:pPr>
            <a:r>
              <a:rPr lang="en" sz="1212" dirty="0">
                <a:solidFill>
                  <a:schemeClr val="dk1"/>
                </a:solidFill>
                <a:latin typeface="Courier New"/>
                <a:ea typeface="Courier New"/>
                <a:cs typeface="Courier New"/>
                <a:sym typeface="Courier New"/>
              </a:rPr>
              <a:t>        ('GM', 'Spacious')</a:t>
            </a:r>
            <a:endParaRPr sz="1212" dirty="0">
              <a:solidFill>
                <a:schemeClr val="dk1"/>
              </a:solidFill>
              <a:latin typeface="Courier New"/>
              <a:ea typeface="Courier New"/>
              <a:cs typeface="Courier New"/>
              <a:sym typeface="Courier New"/>
            </a:endParaRPr>
          </a:p>
          <a:p>
            <a:pPr marL="0" lvl="0" indent="0" algn="l" rtl="0">
              <a:lnSpc>
                <a:spcPct val="70000"/>
              </a:lnSpc>
              <a:spcBef>
                <a:spcPts val="800"/>
              </a:spcBef>
              <a:spcAft>
                <a:spcPts val="0"/>
              </a:spcAft>
              <a:buSzPts val="688"/>
              <a:buNone/>
            </a:pPr>
            <a:r>
              <a:rPr lang="en" sz="1212" dirty="0">
                <a:solidFill>
                  <a:schemeClr val="dk1"/>
                </a:solidFill>
                <a:latin typeface="Courier New"/>
                <a:ea typeface="Courier New"/>
                <a:cs typeface="Courier New"/>
                <a:sym typeface="Courier New"/>
              </a:rPr>
              <a:t>    ]</a:t>
            </a:r>
            <a:endParaRPr sz="1212" dirty="0">
              <a:solidFill>
                <a:schemeClr val="dk1"/>
              </a:solidFill>
              <a:latin typeface="Courier New"/>
              <a:ea typeface="Courier New"/>
              <a:cs typeface="Courier New"/>
              <a:sym typeface="Courier New"/>
            </a:endParaRPr>
          </a:p>
          <a:p>
            <a:pPr marL="0" lvl="0" indent="0" algn="l" rtl="0">
              <a:lnSpc>
                <a:spcPct val="70000"/>
              </a:lnSpc>
              <a:spcBef>
                <a:spcPts val="800"/>
              </a:spcBef>
              <a:spcAft>
                <a:spcPts val="0"/>
              </a:spcAft>
              <a:buSzPts val="688"/>
              <a:buNone/>
            </a:pPr>
            <a:r>
              <a:rPr lang="en" sz="1212" dirty="0">
                <a:solidFill>
                  <a:schemeClr val="dk1"/>
                </a:solidFill>
                <a:latin typeface="Courier New"/>
                <a:ea typeface="Courier New"/>
                <a:cs typeface="Courier New"/>
                <a:sym typeface="Courier New"/>
              </a:rPr>
              <a:t>}</a:t>
            </a:r>
            <a:endParaRPr sz="1212" dirty="0">
              <a:solidFill>
                <a:schemeClr val="dk1"/>
              </a:solidFill>
              <a:latin typeface="Courier New"/>
              <a:ea typeface="Courier New"/>
              <a:cs typeface="Courier New"/>
              <a:sym typeface="Courier New"/>
            </a:endParaRPr>
          </a:p>
          <a:p>
            <a:pPr marL="0" lvl="0" indent="0" algn="l" rtl="0">
              <a:lnSpc>
                <a:spcPct val="70000"/>
              </a:lnSpc>
              <a:spcBef>
                <a:spcPts val="800"/>
              </a:spcBef>
              <a:spcAft>
                <a:spcPts val="0"/>
              </a:spcAft>
              <a:buSzPts val="688"/>
              <a:buNone/>
            </a:pPr>
            <a:r>
              <a:rPr lang="en" sz="1212" dirty="0">
                <a:solidFill>
                  <a:schemeClr val="dk1"/>
                </a:solidFill>
                <a:latin typeface="Courier New"/>
                <a:ea typeface="Courier New"/>
                <a:cs typeface="Courier New"/>
                <a:sym typeface="Courier New"/>
              </a:rPr>
              <a:t>print(vehicles['features'][0:2])</a:t>
            </a:r>
            <a:endParaRPr sz="1212" dirty="0">
              <a:solidFill>
                <a:schemeClr val="dk1"/>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628650" y="545636"/>
            <a:ext cx="7886700" cy="4920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
              <a:t>Function Returns, Type Conversions</a:t>
            </a:r>
            <a:endParaRPr/>
          </a:p>
        </p:txBody>
      </p:sp>
      <p:sp>
        <p:nvSpPr>
          <p:cNvPr id="57" name="Google Shape;57;p13"/>
          <p:cNvSpPr txBox="1">
            <a:spLocks noGrp="1"/>
          </p:cNvSpPr>
          <p:nvPr>
            <p:ph type="body" idx="1"/>
          </p:nvPr>
        </p:nvSpPr>
        <p:spPr>
          <a:xfrm>
            <a:off x="628650" y="1093301"/>
            <a:ext cx="7886700" cy="39027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dirty="0">
                <a:solidFill>
                  <a:schemeClr val="accent3"/>
                </a:solidFill>
              </a:rPr>
              <a:t>What is the type of value returned by the function f2?</a:t>
            </a:r>
            <a:endParaRPr dirty="0">
              <a:solidFill>
                <a:schemeClr val="accent3"/>
              </a:solidFill>
            </a:endParaRPr>
          </a:p>
          <a:p>
            <a:pPr marL="0" lvl="0" indent="0" algn="l" rtl="0">
              <a:spcBef>
                <a:spcPts val="800"/>
              </a:spcBef>
              <a:spcAft>
                <a:spcPts val="0"/>
              </a:spcAft>
              <a:buNone/>
            </a:pPr>
            <a:r>
              <a:rPr lang="en" dirty="0">
                <a:solidFill>
                  <a:schemeClr val="dk1"/>
                </a:solidFill>
                <a:latin typeface="Courier New"/>
                <a:ea typeface="Courier New"/>
                <a:cs typeface="Courier New"/>
                <a:sym typeface="Courier New"/>
              </a:rPr>
              <a:t>def f2():</a:t>
            </a:r>
            <a:endParaRPr dirty="0">
              <a:solidFill>
                <a:schemeClr val="dk1"/>
              </a:solidFill>
              <a:latin typeface="Courier New"/>
              <a:ea typeface="Courier New"/>
              <a:cs typeface="Courier New"/>
              <a:sym typeface="Courier New"/>
            </a:endParaRPr>
          </a:p>
          <a:p>
            <a:pPr marL="0" lvl="0" indent="0" algn="l" rtl="0">
              <a:spcBef>
                <a:spcPts val="800"/>
              </a:spcBef>
              <a:spcAft>
                <a:spcPts val="0"/>
              </a:spcAft>
              <a:buClr>
                <a:schemeClr val="lt1"/>
              </a:buClr>
              <a:buSzPct val="52380"/>
              <a:buFont typeface="Arial"/>
              <a:buNone/>
            </a:pPr>
            <a:r>
              <a:rPr lang="en" dirty="0">
                <a:solidFill>
                  <a:schemeClr val="dk1"/>
                </a:solidFill>
                <a:latin typeface="Courier New"/>
                <a:ea typeface="Courier New"/>
                <a:cs typeface="Courier New"/>
                <a:sym typeface="Courier New"/>
              </a:rPr>
              <a:t>	print({True})</a:t>
            </a:r>
            <a:endParaRPr dirty="0">
              <a:solidFill>
                <a:schemeClr val="dk1"/>
              </a:solidFill>
              <a:latin typeface="Courier New"/>
              <a:ea typeface="Courier New"/>
              <a:cs typeface="Courier New"/>
              <a:sym typeface="Courier New"/>
            </a:endParaRPr>
          </a:p>
          <a:p>
            <a:pPr marL="0" lvl="0" indent="0" algn="l" rtl="0">
              <a:spcBef>
                <a:spcPts val="800"/>
              </a:spcBef>
              <a:spcAft>
                <a:spcPts val="0"/>
              </a:spcAft>
              <a:buNone/>
            </a:pPr>
            <a:endParaRPr dirty="0"/>
          </a:p>
          <a:p>
            <a:pPr marL="457200" lvl="0" indent="-341947" algn="l" rtl="0">
              <a:spcBef>
                <a:spcPts val="800"/>
              </a:spcBef>
              <a:spcAft>
                <a:spcPts val="0"/>
              </a:spcAft>
              <a:buClr>
                <a:schemeClr val="accent1"/>
              </a:buClr>
              <a:buSzPct val="100000"/>
              <a:buAutoNum type="alphaLcParenBoth"/>
            </a:pPr>
            <a:r>
              <a:rPr lang="en" dirty="0">
                <a:solidFill>
                  <a:schemeClr val="dk1"/>
                </a:solidFill>
                <a:latin typeface="Courier New"/>
                <a:ea typeface="Courier New"/>
                <a:cs typeface="Courier New"/>
                <a:sym typeface="Courier New"/>
              </a:rPr>
              <a:t>set</a:t>
            </a:r>
            <a:endParaRPr dirty="0">
              <a:solidFill>
                <a:schemeClr val="dk1"/>
              </a:solidFill>
            </a:endParaRPr>
          </a:p>
          <a:p>
            <a:pPr marL="457200" lvl="0" indent="-341947" algn="l" rtl="0">
              <a:spcBef>
                <a:spcPts val="800"/>
              </a:spcBef>
              <a:spcAft>
                <a:spcPts val="0"/>
              </a:spcAft>
              <a:buClr>
                <a:schemeClr val="accent1"/>
              </a:buClr>
              <a:buSzPct val="100000"/>
              <a:buAutoNum type="alphaLcParenBoth"/>
            </a:pPr>
            <a:r>
              <a:rPr lang="en" dirty="0">
                <a:solidFill>
                  <a:schemeClr val="dk1"/>
                </a:solidFill>
                <a:latin typeface="Courier New"/>
                <a:ea typeface="Courier New"/>
                <a:cs typeface="Courier New"/>
                <a:sym typeface="Courier New"/>
              </a:rPr>
              <a:t>bool</a:t>
            </a:r>
            <a:endParaRPr dirty="0">
              <a:solidFill>
                <a:schemeClr val="dk1"/>
              </a:solidFill>
              <a:latin typeface="Courier New"/>
              <a:ea typeface="Courier New"/>
              <a:cs typeface="Courier New"/>
              <a:sym typeface="Courier New"/>
            </a:endParaRPr>
          </a:p>
          <a:p>
            <a:pPr marL="457200" lvl="0" indent="-341947" algn="l" rtl="0">
              <a:spcBef>
                <a:spcPts val="800"/>
              </a:spcBef>
              <a:spcAft>
                <a:spcPts val="0"/>
              </a:spcAft>
              <a:buClr>
                <a:schemeClr val="accent1"/>
              </a:buClr>
              <a:buSzPct val="100000"/>
              <a:buAutoNum type="alphaLcParenBoth"/>
            </a:pPr>
            <a:r>
              <a:rPr lang="en" dirty="0">
                <a:solidFill>
                  <a:schemeClr val="dk1"/>
                </a:solidFill>
                <a:latin typeface="Courier New"/>
                <a:ea typeface="Courier New"/>
                <a:cs typeface="Courier New"/>
                <a:sym typeface="Courier New"/>
              </a:rPr>
              <a:t>str</a:t>
            </a:r>
            <a:endParaRPr dirty="0">
              <a:solidFill>
                <a:schemeClr val="dk1"/>
              </a:solidFill>
            </a:endParaRPr>
          </a:p>
          <a:p>
            <a:pPr marL="457200" lvl="0" indent="-341947" algn="l" rtl="0">
              <a:spcBef>
                <a:spcPts val="800"/>
              </a:spcBef>
              <a:spcAft>
                <a:spcPts val="0"/>
              </a:spcAft>
              <a:buClr>
                <a:schemeClr val="accent1"/>
              </a:buClr>
              <a:buSzPct val="100000"/>
              <a:buAutoNum type="alphaLcParenBoth"/>
            </a:pPr>
            <a:r>
              <a:rPr lang="en" dirty="0">
                <a:solidFill>
                  <a:schemeClr val="dk1"/>
                </a:solidFill>
                <a:latin typeface="Courier New"/>
                <a:ea typeface="Courier New"/>
                <a:cs typeface="Courier New"/>
                <a:sym typeface="Courier New"/>
              </a:rPr>
              <a:t>None</a:t>
            </a:r>
            <a:endParaRPr dirty="0">
              <a:solidFill>
                <a:schemeClr val="dk1"/>
              </a:solidFill>
            </a:endParaRPr>
          </a:p>
          <a:p>
            <a:pPr marL="457200" lvl="0" indent="-341947" algn="l" rtl="0">
              <a:spcBef>
                <a:spcPts val="800"/>
              </a:spcBef>
              <a:spcAft>
                <a:spcPts val="0"/>
              </a:spcAft>
              <a:buClr>
                <a:schemeClr val="accent1"/>
              </a:buClr>
              <a:buSzPct val="100000"/>
              <a:buAutoNum type="alphaLcParenBoth"/>
            </a:pPr>
            <a:r>
              <a:rPr lang="en" dirty="0">
                <a:solidFill>
                  <a:schemeClr val="dk1"/>
                </a:solidFill>
                <a:latin typeface="Courier New"/>
                <a:ea typeface="Courier New"/>
                <a:cs typeface="Courier New"/>
                <a:sym typeface="Courier New"/>
              </a:rPr>
              <a:t>None of the above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0FCE9-B3FA-1CFA-96B7-5F6ACE97D5F0}"/>
              </a:ext>
            </a:extLst>
          </p:cNvPr>
          <p:cNvSpPr>
            <a:spLocks noGrp="1"/>
          </p:cNvSpPr>
          <p:nvPr>
            <p:ph type="title"/>
          </p:nvPr>
        </p:nvSpPr>
        <p:spPr/>
        <p:txBody>
          <a:bodyPr>
            <a:normAutofit fontScale="90000"/>
          </a:bodyPr>
          <a:lstStyle/>
          <a:p>
            <a:r>
              <a:rPr lang="en-CA" dirty="0"/>
              <a:t>Lists and aliasing </a:t>
            </a:r>
          </a:p>
        </p:txBody>
      </p:sp>
      <p:sp>
        <p:nvSpPr>
          <p:cNvPr id="3" name="Text Placeholder 2">
            <a:extLst>
              <a:ext uri="{FF2B5EF4-FFF2-40B4-BE49-F238E27FC236}">
                <a16:creationId xmlns:a16="http://schemas.microsoft.com/office/drawing/2014/main" id="{9846B50F-AE22-A869-B78C-F88D15FE5A08}"/>
              </a:ext>
            </a:extLst>
          </p:cNvPr>
          <p:cNvSpPr>
            <a:spLocks noGrp="1"/>
          </p:cNvSpPr>
          <p:nvPr>
            <p:ph type="body" idx="1"/>
          </p:nvPr>
        </p:nvSpPr>
        <p:spPr/>
        <p:txBody>
          <a:bodyPr/>
          <a:lstStyle/>
          <a:p>
            <a:r>
              <a:rPr lang="en-CA" dirty="0"/>
              <a:t>What is printed when the code is run?</a:t>
            </a:r>
          </a:p>
          <a:p>
            <a:pPr marL="95250" indent="0">
              <a:buNone/>
            </a:pPr>
            <a:endParaRPr lang="en-CA" dirty="0"/>
          </a:p>
          <a:p>
            <a:pPr marL="95250" indent="0">
              <a:buNone/>
            </a:pPr>
            <a:endParaRPr lang="en-CA" dirty="0"/>
          </a:p>
        </p:txBody>
      </p:sp>
      <p:pic>
        <p:nvPicPr>
          <p:cNvPr id="5" name="Picture 4" descr="A computer screen shot of a list&#10;&#10;AI-generated content may be incorrect.">
            <a:extLst>
              <a:ext uri="{FF2B5EF4-FFF2-40B4-BE49-F238E27FC236}">
                <a16:creationId xmlns:a16="http://schemas.microsoft.com/office/drawing/2014/main" id="{49F0943C-D20F-82CF-9A9E-5B07E1F4FC9D}"/>
              </a:ext>
            </a:extLst>
          </p:cNvPr>
          <p:cNvPicPr>
            <a:picLocks noChangeAspect="1"/>
          </p:cNvPicPr>
          <p:nvPr/>
        </p:nvPicPr>
        <p:blipFill>
          <a:blip r:embed="rId2"/>
          <a:stretch>
            <a:fillRect/>
          </a:stretch>
        </p:blipFill>
        <p:spPr>
          <a:xfrm>
            <a:off x="1225624" y="2031848"/>
            <a:ext cx="3063505" cy="2301439"/>
          </a:xfrm>
          <a:prstGeom prst="rect">
            <a:avLst/>
          </a:prstGeom>
        </p:spPr>
      </p:pic>
    </p:spTree>
    <p:extLst>
      <p:ext uri="{BB962C8B-B14F-4D97-AF65-F5344CB8AC3E}">
        <p14:creationId xmlns:p14="http://schemas.microsoft.com/office/powerpoint/2010/main" val="1404562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628650" y="545636"/>
            <a:ext cx="7886700" cy="4920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
              <a:t>Containers: Lists and Sets</a:t>
            </a:r>
            <a:endParaRPr/>
          </a:p>
        </p:txBody>
      </p:sp>
      <p:sp>
        <p:nvSpPr>
          <p:cNvPr id="63" name="Google Shape;63;p14"/>
          <p:cNvSpPr txBox="1">
            <a:spLocks noGrp="1"/>
          </p:cNvSpPr>
          <p:nvPr>
            <p:ph type="body" idx="1"/>
          </p:nvPr>
        </p:nvSpPr>
        <p:spPr>
          <a:xfrm>
            <a:off x="247650" y="1093301"/>
            <a:ext cx="7886700" cy="39027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dirty="0">
                <a:solidFill>
                  <a:schemeClr val="accent3"/>
                </a:solidFill>
              </a:rPr>
              <a:t>What would be the output?</a:t>
            </a:r>
            <a:endParaRPr dirty="0">
              <a:solidFill>
                <a:schemeClr val="accent3"/>
              </a:solidFill>
            </a:endParaRPr>
          </a:p>
          <a:p>
            <a:pPr marL="0" lvl="0" indent="0" algn="l" rtl="0">
              <a:spcBef>
                <a:spcPts val="800"/>
              </a:spcBef>
              <a:spcAft>
                <a:spcPts val="0"/>
              </a:spcAft>
              <a:buNone/>
            </a:pPr>
            <a:endParaRPr dirty="0">
              <a:solidFill>
                <a:schemeClr val="dk1"/>
              </a:solidFill>
              <a:latin typeface="Courier New"/>
              <a:ea typeface="Courier New"/>
              <a:cs typeface="Courier New"/>
              <a:sym typeface="Courier New"/>
            </a:endParaRPr>
          </a:p>
          <a:p>
            <a:pPr marL="0" lvl="0" indent="0" algn="l" rtl="0">
              <a:spcBef>
                <a:spcPts val="800"/>
              </a:spcBef>
              <a:spcAft>
                <a:spcPts val="0"/>
              </a:spcAft>
              <a:buNone/>
            </a:pPr>
            <a:r>
              <a:rPr lang="en" dirty="0">
                <a:solidFill>
                  <a:schemeClr val="dk1"/>
                </a:solidFill>
                <a:latin typeface="Courier New"/>
                <a:ea typeface="Courier New"/>
                <a:cs typeface="Courier New"/>
                <a:sym typeface="Courier New"/>
              </a:rPr>
              <a:t>my_list = [2, 4, 5, 6, 6]</a:t>
            </a:r>
            <a:endParaRPr dirty="0">
              <a:solidFill>
                <a:schemeClr val="dk1"/>
              </a:solidFill>
              <a:latin typeface="Courier New"/>
              <a:ea typeface="Courier New"/>
              <a:cs typeface="Courier New"/>
              <a:sym typeface="Courier New"/>
            </a:endParaRPr>
          </a:p>
          <a:p>
            <a:pPr marL="0" lvl="0" indent="0" algn="l" rtl="0">
              <a:spcBef>
                <a:spcPts val="800"/>
              </a:spcBef>
              <a:spcAft>
                <a:spcPts val="0"/>
              </a:spcAft>
              <a:buNone/>
            </a:pPr>
            <a:r>
              <a:rPr lang="en" dirty="0">
                <a:solidFill>
                  <a:schemeClr val="dk1"/>
                </a:solidFill>
                <a:latin typeface="Courier New"/>
                <a:ea typeface="Courier New"/>
                <a:cs typeface="Courier New"/>
                <a:sym typeface="Courier New"/>
              </a:rPr>
              <a:t>my_new_list = range(10)</a:t>
            </a:r>
            <a:endParaRPr dirty="0">
              <a:solidFill>
                <a:schemeClr val="dk1"/>
              </a:solidFill>
              <a:latin typeface="Courier New"/>
              <a:ea typeface="Courier New"/>
              <a:cs typeface="Courier New"/>
              <a:sym typeface="Courier New"/>
            </a:endParaRPr>
          </a:p>
          <a:p>
            <a:pPr marL="0" lvl="0" indent="0" algn="l" rtl="0">
              <a:spcBef>
                <a:spcPts val="800"/>
              </a:spcBef>
              <a:spcAft>
                <a:spcPts val="0"/>
              </a:spcAft>
              <a:buNone/>
            </a:pPr>
            <a:r>
              <a:rPr lang="en" dirty="0">
                <a:solidFill>
                  <a:schemeClr val="dk1"/>
                </a:solidFill>
                <a:latin typeface="Courier New"/>
                <a:ea typeface="Courier New"/>
                <a:cs typeface="Courier New"/>
                <a:sym typeface="Courier New"/>
              </a:rPr>
              <a:t>set1 = set(my_list)</a:t>
            </a:r>
            <a:endParaRPr dirty="0">
              <a:solidFill>
                <a:schemeClr val="dk1"/>
              </a:solidFill>
              <a:latin typeface="Courier New"/>
              <a:ea typeface="Courier New"/>
              <a:cs typeface="Courier New"/>
              <a:sym typeface="Courier New"/>
            </a:endParaRPr>
          </a:p>
          <a:p>
            <a:pPr marL="0" lvl="0" indent="0" algn="l" rtl="0">
              <a:spcBef>
                <a:spcPts val="800"/>
              </a:spcBef>
              <a:spcAft>
                <a:spcPts val="0"/>
              </a:spcAft>
              <a:buNone/>
            </a:pPr>
            <a:r>
              <a:rPr lang="en" dirty="0">
                <a:solidFill>
                  <a:schemeClr val="dk1"/>
                </a:solidFill>
                <a:latin typeface="Courier New"/>
                <a:ea typeface="Courier New"/>
                <a:cs typeface="Courier New"/>
                <a:sym typeface="Courier New"/>
              </a:rPr>
              <a:t>set2 = set(my_new_list)</a:t>
            </a:r>
            <a:endParaRPr dirty="0">
              <a:solidFill>
                <a:schemeClr val="dk1"/>
              </a:solidFill>
              <a:latin typeface="Courier New"/>
              <a:ea typeface="Courier New"/>
              <a:cs typeface="Courier New"/>
              <a:sym typeface="Courier New"/>
            </a:endParaRPr>
          </a:p>
          <a:p>
            <a:pPr marL="0" lvl="0" indent="0" algn="l" rtl="0">
              <a:spcBef>
                <a:spcPts val="800"/>
              </a:spcBef>
              <a:spcAft>
                <a:spcPts val="0"/>
              </a:spcAft>
              <a:buNone/>
            </a:pPr>
            <a:endParaRPr dirty="0">
              <a:solidFill>
                <a:schemeClr val="dk1"/>
              </a:solidFill>
              <a:latin typeface="Courier New"/>
              <a:ea typeface="Courier New"/>
              <a:cs typeface="Courier New"/>
              <a:sym typeface="Courier New"/>
            </a:endParaRPr>
          </a:p>
          <a:p>
            <a:pPr marL="0" lvl="0" indent="0" algn="l" rtl="0">
              <a:spcBef>
                <a:spcPts val="800"/>
              </a:spcBef>
              <a:spcAft>
                <a:spcPts val="0"/>
              </a:spcAft>
              <a:buNone/>
            </a:pPr>
            <a:r>
              <a:rPr lang="en" dirty="0">
                <a:solidFill>
                  <a:schemeClr val="dk1"/>
                </a:solidFill>
                <a:latin typeface="Courier New"/>
                <a:ea typeface="Courier New"/>
                <a:cs typeface="Courier New"/>
                <a:sym typeface="Courier New"/>
              </a:rPr>
              <a:t>print(set2.union(set1))</a:t>
            </a:r>
            <a:endParaRPr dirty="0"/>
          </a:p>
        </p:txBody>
      </p:sp>
      <p:sp>
        <p:nvSpPr>
          <p:cNvPr id="64" name="Google Shape;64;p14"/>
          <p:cNvSpPr txBox="1"/>
          <p:nvPr/>
        </p:nvSpPr>
        <p:spPr>
          <a:xfrm>
            <a:off x="4968240" y="1890630"/>
            <a:ext cx="3928110" cy="2176463"/>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800"/>
              </a:spcBef>
              <a:spcAft>
                <a:spcPts val="0"/>
              </a:spcAft>
              <a:buNone/>
            </a:pPr>
            <a:endParaRPr sz="2100" dirty="0">
              <a:solidFill>
                <a:schemeClr val="dk1"/>
              </a:solidFill>
              <a:latin typeface="Quattrocento Sans"/>
              <a:ea typeface="Quattrocento Sans"/>
              <a:cs typeface="Quattrocento Sans"/>
              <a:sym typeface="Quattrocento Sans"/>
            </a:endParaRPr>
          </a:p>
          <a:p>
            <a:pPr marL="457200" lvl="0" indent="-361950" algn="l" rtl="0">
              <a:lnSpc>
                <a:spcPct val="90000"/>
              </a:lnSpc>
              <a:spcBef>
                <a:spcPts val="800"/>
              </a:spcBef>
              <a:spcAft>
                <a:spcPts val="0"/>
              </a:spcAft>
              <a:buClr>
                <a:schemeClr val="accent1"/>
              </a:buClr>
              <a:buSzPts val="2100"/>
              <a:buFont typeface="Noto Sans Symbols"/>
              <a:buAutoNum type="alphaLcParenBoth"/>
            </a:pPr>
            <a:r>
              <a:rPr lang="en" sz="1800" dirty="0">
                <a:solidFill>
                  <a:schemeClr val="dk1"/>
                </a:solidFill>
                <a:latin typeface="Courier New"/>
                <a:ea typeface="Courier New"/>
                <a:cs typeface="Courier New"/>
                <a:sym typeface="Courier New"/>
              </a:rPr>
              <a:t>{} </a:t>
            </a:r>
            <a:endParaRPr sz="1800" dirty="0">
              <a:solidFill>
                <a:schemeClr val="dk1"/>
              </a:solidFill>
              <a:latin typeface="Quattrocento Sans"/>
              <a:ea typeface="Quattrocento Sans"/>
              <a:cs typeface="Quattrocento Sans"/>
              <a:sym typeface="Quattrocento Sans"/>
            </a:endParaRPr>
          </a:p>
          <a:p>
            <a:pPr marL="457200" lvl="0" indent="-361950" algn="l" rtl="0">
              <a:lnSpc>
                <a:spcPct val="90000"/>
              </a:lnSpc>
              <a:spcBef>
                <a:spcPts val="0"/>
              </a:spcBef>
              <a:spcAft>
                <a:spcPts val="0"/>
              </a:spcAft>
              <a:buClr>
                <a:schemeClr val="accent1"/>
              </a:buClr>
              <a:buSzPts val="2100"/>
              <a:buFont typeface="Noto Sans Symbols"/>
              <a:buAutoNum type="alphaLcParenBoth"/>
            </a:pPr>
            <a:r>
              <a:rPr lang="en" sz="1800" dirty="0">
                <a:solidFill>
                  <a:schemeClr val="dk1"/>
                </a:solidFill>
                <a:latin typeface="Courier New"/>
                <a:ea typeface="Courier New"/>
                <a:cs typeface="Courier New"/>
                <a:sym typeface="Courier New"/>
              </a:rPr>
              <a:t>{0, 1, 3, 7, 8, 9}</a:t>
            </a:r>
            <a:endParaRPr sz="1800" dirty="0">
              <a:solidFill>
                <a:schemeClr val="dk1"/>
              </a:solidFill>
              <a:latin typeface="Quattrocento Sans"/>
              <a:ea typeface="Quattrocento Sans"/>
              <a:cs typeface="Quattrocento Sans"/>
              <a:sym typeface="Quattrocento Sans"/>
            </a:endParaRPr>
          </a:p>
          <a:p>
            <a:pPr marL="457200" lvl="0" indent="-361950" algn="l" rtl="0">
              <a:lnSpc>
                <a:spcPct val="90000"/>
              </a:lnSpc>
              <a:spcBef>
                <a:spcPts val="0"/>
              </a:spcBef>
              <a:spcAft>
                <a:spcPts val="0"/>
              </a:spcAft>
              <a:buClr>
                <a:schemeClr val="accent1"/>
              </a:buClr>
              <a:buSzPts val="2100"/>
              <a:buFont typeface="Noto Sans Symbols"/>
              <a:buAutoNum type="alphaLcParenBoth"/>
            </a:pPr>
            <a:r>
              <a:rPr lang="en" sz="1800" dirty="0">
                <a:solidFill>
                  <a:schemeClr val="dk1"/>
                </a:solidFill>
                <a:latin typeface="Courier New"/>
                <a:ea typeface="Courier New"/>
                <a:cs typeface="Courier New"/>
                <a:sym typeface="Courier New"/>
              </a:rPr>
              <a:t>{2, 4, 5, 6}</a:t>
            </a:r>
            <a:endParaRPr sz="1800" dirty="0">
              <a:solidFill>
                <a:schemeClr val="dk1"/>
              </a:solidFill>
              <a:latin typeface="Courier New"/>
              <a:ea typeface="Courier New"/>
              <a:cs typeface="Courier New"/>
              <a:sym typeface="Courier New"/>
            </a:endParaRPr>
          </a:p>
          <a:p>
            <a:pPr marL="457200" lvl="0" indent="-361950" algn="l" rtl="0">
              <a:lnSpc>
                <a:spcPct val="90000"/>
              </a:lnSpc>
              <a:spcBef>
                <a:spcPts val="0"/>
              </a:spcBef>
              <a:spcAft>
                <a:spcPts val="0"/>
              </a:spcAft>
              <a:buClr>
                <a:schemeClr val="accent1"/>
              </a:buClr>
              <a:buSzPts val="2100"/>
              <a:buFont typeface="Noto Sans Symbols"/>
              <a:buAutoNum type="alphaLcParenBoth"/>
            </a:pPr>
            <a:r>
              <a:rPr lang="en" sz="1800" dirty="0">
                <a:solidFill>
                  <a:schemeClr val="dk1"/>
                </a:solidFill>
                <a:latin typeface="Courier New"/>
                <a:ea typeface="Courier New"/>
                <a:cs typeface="Courier New"/>
                <a:sym typeface="Courier New"/>
              </a:rPr>
              <a:t>{0, 1, 3, 7, 8, 9, 10}</a:t>
            </a:r>
            <a:endParaRPr sz="1800" dirty="0">
              <a:solidFill>
                <a:schemeClr val="dk1"/>
              </a:solidFill>
              <a:latin typeface="Quattrocento Sans"/>
              <a:ea typeface="Quattrocento Sans"/>
              <a:cs typeface="Quattrocento Sans"/>
              <a:sym typeface="Quattrocento Sans"/>
            </a:endParaRPr>
          </a:p>
          <a:p>
            <a:pPr marL="457200" lvl="0" indent="-361950" algn="l" rtl="0">
              <a:lnSpc>
                <a:spcPct val="90000"/>
              </a:lnSpc>
              <a:spcBef>
                <a:spcPts val="0"/>
              </a:spcBef>
              <a:spcAft>
                <a:spcPts val="0"/>
              </a:spcAft>
              <a:buClr>
                <a:schemeClr val="accent1"/>
              </a:buClr>
              <a:buSzPts val="2100"/>
              <a:buFont typeface="Noto Sans Symbols"/>
              <a:buAutoNum type="alphaLcParenBoth"/>
            </a:pPr>
            <a:r>
              <a:rPr lang="en" sz="1800" dirty="0">
                <a:solidFill>
                  <a:schemeClr val="dk1"/>
                </a:solidFill>
                <a:latin typeface="Courier New"/>
                <a:ea typeface="Courier New"/>
                <a:cs typeface="Courier New"/>
                <a:sym typeface="Courier New"/>
              </a:rPr>
              <a:t>{0, 1, 2, 3, 4, 5, 6, 7, 8, 9}</a:t>
            </a:r>
            <a:endParaRPr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628650" y="545636"/>
            <a:ext cx="7886700" cy="4920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 dirty="0"/>
              <a:t>What is the output?</a:t>
            </a:r>
            <a:endParaRPr dirty="0"/>
          </a:p>
        </p:txBody>
      </p:sp>
      <p:sp>
        <p:nvSpPr>
          <p:cNvPr id="77" name="Google Shape;77;p16"/>
          <p:cNvSpPr txBox="1">
            <a:spLocks noGrp="1"/>
          </p:cNvSpPr>
          <p:nvPr>
            <p:ph type="body" idx="1"/>
          </p:nvPr>
        </p:nvSpPr>
        <p:spPr>
          <a:xfrm>
            <a:off x="628650" y="1105251"/>
            <a:ext cx="7886700" cy="3890700"/>
          </a:xfrm>
          <a:prstGeom prst="rect">
            <a:avLst/>
          </a:prstGeom>
        </p:spPr>
        <p:txBody>
          <a:bodyPr spcFirstLastPara="1" wrap="square" lIns="68575" tIns="34275" rIns="68575" bIns="34275" anchor="t" anchorCtr="0">
            <a:normAutofit fontScale="62500" lnSpcReduction="20000"/>
          </a:bodyPr>
          <a:lstStyle/>
          <a:p>
            <a:pPr marL="0" lvl="0" indent="0" algn="l" rtl="0">
              <a:lnSpc>
                <a:spcPct val="115000"/>
              </a:lnSpc>
              <a:spcBef>
                <a:spcPts val="0"/>
              </a:spcBef>
              <a:spcAft>
                <a:spcPts val="0"/>
              </a:spcAft>
              <a:buNone/>
            </a:pPr>
            <a:r>
              <a:rPr lang="en">
                <a:solidFill>
                  <a:schemeClr val="dk1"/>
                </a:solidFill>
                <a:latin typeface="Courier New"/>
                <a:ea typeface="Courier New"/>
                <a:cs typeface="Courier New"/>
                <a:sym typeface="Courier New"/>
              </a:rPr>
              <a:t>import math</a:t>
            </a:r>
            <a:endParaRPr>
              <a:solidFill>
                <a:schemeClr val="dk1"/>
              </a:solidFill>
              <a:latin typeface="Courier New"/>
              <a:ea typeface="Courier New"/>
              <a:cs typeface="Courier New"/>
              <a:sym typeface="Courier New"/>
            </a:endParaRPr>
          </a:p>
          <a:p>
            <a:pPr marL="0" lvl="0" indent="457200" algn="l" rtl="0">
              <a:lnSpc>
                <a:spcPct val="115000"/>
              </a:lnSpc>
              <a:spcBef>
                <a:spcPts val="0"/>
              </a:spcBef>
              <a:spcAft>
                <a:spcPts val="0"/>
              </a:spcAft>
              <a:buNone/>
            </a:pPr>
            <a:endParaRPr>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a:solidFill>
                  <a:schemeClr val="dk1"/>
                </a:solidFill>
                <a:latin typeface="Courier New"/>
                <a:ea typeface="Courier New"/>
                <a:cs typeface="Courier New"/>
                <a:sym typeface="Courier New"/>
              </a:rPr>
              <a:t>def my_func(num):</a:t>
            </a:r>
            <a:endParaRPr>
              <a:solidFill>
                <a:schemeClr val="dk1"/>
              </a:solidFill>
              <a:latin typeface="Courier New"/>
              <a:ea typeface="Courier New"/>
              <a:cs typeface="Courier New"/>
              <a:sym typeface="Courier New"/>
            </a:endParaRPr>
          </a:p>
          <a:p>
            <a:pPr marL="0" lvl="0" indent="457200" algn="l" rtl="0">
              <a:lnSpc>
                <a:spcPct val="115000"/>
              </a:lnSpc>
              <a:spcBef>
                <a:spcPts val="0"/>
              </a:spcBef>
              <a:spcAft>
                <a:spcPts val="0"/>
              </a:spcAft>
              <a:buNone/>
            </a:pPr>
            <a:r>
              <a:rPr lang="en">
                <a:solidFill>
                  <a:schemeClr val="dk1"/>
                </a:solidFill>
                <a:latin typeface="Courier New"/>
                <a:ea typeface="Courier New"/>
                <a:cs typeface="Courier New"/>
                <a:sym typeface="Courier New"/>
              </a:rPr>
              <a:t>if num &lt; 2:</a:t>
            </a:r>
            <a:endParaRPr>
              <a:solidFill>
                <a:schemeClr val="dk1"/>
              </a:solidFill>
              <a:latin typeface="Courier New"/>
              <a:ea typeface="Courier New"/>
              <a:cs typeface="Courier New"/>
              <a:sym typeface="Courier New"/>
            </a:endParaRPr>
          </a:p>
          <a:p>
            <a:pPr marL="457200" lvl="0" indent="457200" algn="l" rtl="0">
              <a:lnSpc>
                <a:spcPct val="115000"/>
              </a:lnSpc>
              <a:spcBef>
                <a:spcPts val="0"/>
              </a:spcBef>
              <a:spcAft>
                <a:spcPts val="0"/>
              </a:spcAft>
              <a:buNone/>
            </a:pPr>
            <a:r>
              <a:rPr lang="en">
                <a:solidFill>
                  <a:schemeClr val="dk1"/>
                </a:solidFill>
                <a:latin typeface="Courier New"/>
                <a:ea typeface="Courier New"/>
                <a:cs typeface="Courier New"/>
                <a:sym typeface="Courier New"/>
              </a:rPr>
              <a:t>return False </a:t>
            </a:r>
            <a:endParaRPr>
              <a:solidFill>
                <a:schemeClr val="dk1"/>
              </a:solidFill>
              <a:latin typeface="Courier New"/>
              <a:ea typeface="Courier New"/>
              <a:cs typeface="Courier New"/>
              <a:sym typeface="Courier New"/>
            </a:endParaRPr>
          </a:p>
          <a:p>
            <a:pPr marL="0" lvl="0" indent="457200" algn="l" rtl="0">
              <a:lnSpc>
                <a:spcPct val="115000"/>
              </a:lnSpc>
              <a:spcBef>
                <a:spcPts val="0"/>
              </a:spcBef>
              <a:spcAft>
                <a:spcPts val="0"/>
              </a:spcAft>
              <a:buNone/>
            </a:pPr>
            <a:r>
              <a:rPr lang="en">
                <a:solidFill>
                  <a:schemeClr val="dk1"/>
                </a:solidFill>
                <a:latin typeface="Courier New"/>
                <a:ea typeface="Courier New"/>
                <a:cs typeface="Courier New"/>
                <a:sym typeface="Courier New"/>
              </a:rPr>
              <a:t>    </a:t>
            </a:r>
            <a:endParaRPr>
              <a:solidFill>
                <a:schemeClr val="dk1"/>
              </a:solidFill>
              <a:latin typeface="Courier New"/>
              <a:ea typeface="Courier New"/>
              <a:cs typeface="Courier New"/>
              <a:sym typeface="Courier New"/>
            </a:endParaRPr>
          </a:p>
          <a:p>
            <a:pPr marL="0" lvl="0" indent="457200" algn="l" rtl="0">
              <a:lnSpc>
                <a:spcPct val="115000"/>
              </a:lnSpc>
              <a:spcBef>
                <a:spcPts val="0"/>
              </a:spcBef>
              <a:spcAft>
                <a:spcPts val="0"/>
              </a:spcAft>
              <a:buNone/>
            </a:pPr>
            <a:r>
              <a:rPr lang="en">
                <a:solidFill>
                  <a:schemeClr val="dk1"/>
                </a:solidFill>
                <a:latin typeface="Courier New"/>
                <a:ea typeface="Courier New"/>
                <a:cs typeface="Courier New"/>
                <a:sym typeface="Courier New"/>
              </a:rPr>
              <a:t>if num % 2 == 0 and num &gt; 2:</a:t>
            </a:r>
            <a:endParaRPr>
              <a:solidFill>
                <a:schemeClr val="dk1"/>
              </a:solidFill>
              <a:latin typeface="Courier New"/>
              <a:ea typeface="Courier New"/>
              <a:cs typeface="Courier New"/>
              <a:sym typeface="Courier New"/>
            </a:endParaRPr>
          </a:p>
          <a:p>
            <a:pPr marL="0" lvl="0" indent="457200" algn="l" rtl="0">
              <a:lnSpc>
                <a:spcPct val="115000"/>
              </a:lnSpc>
              <a:spcBef>
                <a:spcPts val="0"/>
              </a:spcBef>
              <a:spcAft>
                <a:spcPts val="0"/>
              </a:spcAft>
              <a:buNone/>
            </a:pPr>
            <a:r>
              <a:rPr lang="en">
                <a:solidFill>
                  <a:schemeClr val="dk1"/>
                </a:solidFill>
                <a:latin typeface="Courier New"/>
                <a:ea typeface="Courier New"/>
                <a:cs typeface="Courier New"/>
                <a:sym typeface="Courier New"/>
              </a:rPr>
              <a:t>    return False </a:t>
            </a:r>
            <a:endParaRPr>
              <a:solidFill>
                <a:schemeClr val="dk1"/>
              </a:solidFill>
              <a:latin typeface="Courier New"/>
              <a:ea typeface="Courier New"/>
              <a:cs typeface="Courier New"/>
              <a:sym typeface="Courier New"/>
            </a:endParaRPr>
          </a:p>
          <a:p>
            <a:pPr marL="0" lvl="0" indent="457200" algn="l" rtl="0">
              <a:lnSpc>
                <a:spcPct val="115000"/>
              </a:lnSpc>
              <a:spcBef>
                <a:spcPts val="0"/>
              </a:spcBef>
              <a:spcAft>
                <a:spcPts val="0"/>
              </a:spcAft>
              <a:buNone/>
            </a:pPr>
            <a:endParaRPr>
              <a:solidFill>
                <a:schemeClr val="dk1"/>
              </a:solidFill>
              <a:latin typeface="Courier New"/>
              <a:ea typeface="Courier New"/>
              <a:cs typeface="Courier New"/>
              <a:sym typeface="Courier New"/>
            </a:endParaRPr>
          </a:p>
          <a:p>
            <a:pPr marL="0" lvl="0" indent="457200" algn="l" rtl="0">
              <a:lnSpc>
                <a:spcPct val="115000"/>
              </a:lnSpc>
              <a:spcBef>
                <a:spcPts val="0"/>
              </a:spcBef>
              <a:spcAft>
                <a:spcPts val="0"/>
              </a:spcAft>
              <a:buNone/>
            </a:pPr>
            <a:r>
              <a:rPr lang="en">
                <a:solidFill>
                  <a:schemeClr val="dk1"/>
                </a:solidFill>
                <a:latin typeface="Courier New"/>
                <a:ea typeface="Courier New"/>
                <a:cs typeface="Courier New"/>
                <a:sym typeface="Courier New"/>
              </a:rPr>
              <a:t>for factor in range(3, int(math.sqrt(num)) + 1, 2): </a:t>
            </a:r>
            <a:endParaRPr>
              <a:solidFill>
                <a:schemeClr val="dk1"/>
              </a:solidFill>
              <a:latin typeface="Courier New"/>
              <a:ea typeface="Courier New"/>
              <a:cs typeface="Courier New"/>
              <a:sym typeface="Courier New"/>
            </a:endParaRPr>
          </a:p>
          <a:p>
            <a:pPr marL="0" lvl="0" indent="457200" algn="l" rtl="0">
              <a:lnSpc>
                <a:spcPct val="115000"/>
              </a:lnSpc>
              <a:spcBef>
                <a:spcPts val="0"/>
              </a:spcBef>
              <a:spcAft>
                <a:spcPts val="0"/>
              </a:spcAft>
              <a:buNone/>
            </a:pPr>
            <a:r>
              <a:rPr lang="en">
                <a:solidFill>
                  <a:schemeClr val="dk1"/>
                </a:solidFill>
                <a:latin typeface="Courier New"/>
                <a:ea typeface="Courier New"/>
                <a:cs typeface="Courier New"/>
                <a:sym typeface="Courier New"/>
              </a:rPr>
              <a:t>    if num % factor == 0:</a:t>
            </a:r>
            <a:endParaRPr>
              <a:solidFill>
                <a:schemeClr val="dk1"/>
              </a:solidFill>
              <a:latin typeface="Courier New"/>
              <a:ea typeface="Courier New"/>
              <a:cs typeface="Courier New"/>
              <a:sym typeface="Courier New"/>
            </a:endParaRPr>
          </a:p>
          <a:p>
            <a:pPr marL="0" lvl="0" indent="457200" algn="l" rtl="0">
              <a:lnSpc>
                <a:spcPct val="115000"/>
              </a:lnSpc>
              <a:spcBef>
                <a:spcPts val="0"/>
              </a:spcBef>
              <a:spcAft>
                <a:spcPts val="0"/>
              </a:spcAft>
              <a:buNone/>
            </a:pPr>
            <a:r>
              <a:rPr lang="en">
                <a:solidFill>
                  <a:schemeClr val="dk1"/>
                </a:solidFill>
                <a:latin typeface="Courier New"/>
                <a:ea typeface="Courier New"/>
                <a:cs typeface="Courier New"/>
                <a:sym typeface="Courier New"/>
              </a:rPr>
              <a:t>     	return False</a:t>
            </a:r>
            <a:endParaRPr>
              <a:solidFill>
                <a:schemeClr val="dk1"/>
              </a:solidFill>
              <a:latin typeface="Courier New"/>
              <a:ea typeface="Courier New"/>
              <a:cs typeface="Courier New"/>
              <a:sym typeface="Courier New"/>
            </a:endParaRPr>
          </a:p>
          <a:p>
            <a:pPr marL="0" lvl="0" indent="457200" algn="l" rtl="0">
              <a:lnSpc>
                <a:spcPct val="115000"/>
              </a:lnSpc>
              <a:spcBef>
                <a:spcPts val="0"/>
              </a:spcBef>
              <a:spcAft>
                <a:spcPts val="0"/>
              </a:spcAft>
              <a:buNone/>
            </a:pPr>
            <a:r>
              <a:rPr lang="en">
                <a:solidFill>
                  <a:schemeClr val="dk1"/>
                </a:solidFill>
                <a:latin typeface="Courier New"/>
                <a:ea typeface="Courier New"/>
                <a:cs typeface="Courier New"/>
                <a:sym typeface="Courier New"/>
              </a:rPr>
              <a:t>return True</a:t>
            </a:r>
            <a:endParaRPr>
              <a:solidFill>
                <a:schemeClr val="dk1"/>
              </a:solidFill>
              <a:latin typeface="Courier New"/>
              <a:ea typeface="Courier New"/>
              <a:cs typeface="Courier New"/>
              <a:sym typeface="Courier New"/>
            </a:endParaRPr>
          </a:p>
          <a:p>
            <a:pPr marL="0" lvl="0" indent="457200" algn="l" rtl="0">
              <a:lnSpc>
                <a:spcPct val="115000"/>
              </a:lnSpc>
              <a:spcBef>
                <a:spcPts val="0"/>
              </a:spcBef>
              <a:spcAft>
                <a:spcPts val="0"/>
              </a:spcAft>
              <a:buNone/>
            </a:pPr>
            <a:endParaRPr>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a:solidFill>
                  <a:schemeClr val="dk1"/>
                </a:solidFill>
                <a:latin typeface="Courier New"/>
                <a:ea typeface="Courier New"/>
                <a:cs typeface="Courier New"/>
                <a:sym typeface="Courier New"/>
              </a:rPr>
              <a:t>prime_status = {}</a:t>
            </a:r>
            <a:endParaRPr>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a:solidFill>
                  <a:schemeClr val="dk1"/>
                </a:solidFill>
                <a:latin typeface="Courier New"/>
                <a:ea typeface="Courier New"/>
                <a:cs typeface="Courier New"/>
                <a:sym typeface="Courier New"/>
              </a:rPr>
              <a:t>for n in range(27, 30):</a:t>
            </a:r>
            <a:endParaRPr>
              <a:solidFill>
                <a:schemeClr val="dk1"/>
              </a:solidFill>
              <a:latin typeface="Courier New"/>
              <a:ea typeface="Courier New"/>
              <a:cs typeface="Courier New"/>
              <a:sym typeface="Courier New"/>
            </a:endParaRPr>
          </a:p>
          <a:p>
            <a:pPr marL="0" lvl="0" indent="457200" algn="l" rtl="0">
              <a:lnSpc>
                <a:spcPct val="115000"/>
              </a:lnSpc>
              <a:spcBef>
                <a:spcPts val="0"/>
              </a:spcBef>
              <a:spcAft>
                <a:spcPts val="0"/>
              </a:spcAft>
              <a:buNone/>
            </a:pPr>
            <a:r>
              <a:rPr lang="en">
                <a:solidFill>
                  <a:schemeClr val="dk1"/>
                </a:solidFill>
                <a:latin typeface="Courier New"/>
                <a:ea typeface="Courier New"/>
                <a:cs typeface="Courier New"/>
                <a:sym typeface="Courier New"/>
              </a:rPr>
              <a:t>prime_status[n] = my_func(n)</a:t>
            </a:r>
            <a:endParaRPr>
              <a:solidFill>
                <a:schemeClr val="dk1"/>
              </a:solidFill>
              <a:latin typeface="Courier New"/>
              <a:ea typeface="Courier New"/>
              <a:cs typeface="Courier New"/>
              <a:sym typeface="Courier New"/>
            </a:endParaRPr>
          </a:p>
          <a:p>
            <a:pPr marL="0" lvl="0" indent="457200" algn="l" rtl="0">
              <a:lnSpc>
                <a:spcPct val="115000"/>
              </a:lnSpc>
              <a:spcBef>
                <a:spcPts val="0"/>
              </a:spcBef>
              <a:spcAft>
                <a:spcPts val="0"/>
              </a:spcAft>
              <a:buNone/>
            </a:pPr>
            <a:endParaRPr>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a:solidFill>
                  <a:schemeClr val="dk1"/>
                </a:solidFill>
                <a:latin typeface="Courier New"/>
                <a:ea typeface="Courier New"/>
                <a:cs typeface="Courier New"/>
                <a:sym typeface="Courier New"/>
              </a:rPr>
              <a:t>print(prime_status)</a:t>
            </a:r>
            <a:endParaRPr>
              <a:solidFill>
                <a:schemeClr val="dk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628650" y="545636"/>
            <a:ext cx="7886700" cy="4920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
              <a:t>What is the output?</a:t>
            </a:r>
            <a:endParaRPr/>
          </a:p>
        </p:txBody>
      </p:sp>
      <p:sp>
        <p:nvSpPr>
          <p:cNvPr id="85" name="Google Shape;85;p17"/>
          <p:cNvSpPr txBox="1">
            <a:spLocks noGrp="1"/>
          </p:cNvSpPr>
          <p:nvPr>
            <p:ph type="body" idx="1"/>
          </p:nvPr>
        </p:nvSpPr>
        <p:spPr>
          <a:xfrm>
            <a:off x="628650" y="1117225"/>
            <a:ext cx="7886700" cy="3878700"/>
          </a:xfrm>
          <a:prstGeom prst="rect">
            <a:avLst/>
          </a:prstGeom>
        </p:spPr>
        <p:txBody>
          <a:bodyPr spcFirstLastPara="1" wrap="square" lIns="68575" tIns="34275" rIns="68575" bIns="34275" anchor="t" anchorCtr="0">
            <a:normAutofit lnSpcReduction="10000"/>
          </a:bodyPr>
          <a:lstStyle/>
          <a:p>
            <a:pPr marL="0" lvl="0" indent="0" algn="l" rtl="0">
              <a:lnSpc>
                <a:spcPct val="115000"/>
              </a:lnSpc>
              <a:spcBef>
                <a:spcPts val="0"/>
              </a:spcBef>
              <a:spcAft>
                <a:spcPts val="0"/>
              </a:spcAft>
              <a:buClr>
                <a:schemeClr val="lt1"/>
              </a:buClr>
              <a:buSzPts val="1100"/>
              <a:buFont typeface="Arial"/>
              <a:buNone/>
            </a:pPr>
            <a:r>
              <a:rPr lang="en" sz="1900" dirty="0">
                <a:solidFill>
                  <a:schemeClr val="dk1"/>
                </a:solidFill>
                <a:latin typeface="Courier New"/>
                <a:ea typeface="Courier New"/>
                <a:cs typeface="Courier New"/>
                <a:sym typeface="Courier New"/>
              </a:rPr>
              <a:t>course = "APS106"</a:t>
            </a:r>
            <a:endParaRPr sz="1900"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900" dirty="0">
                <a:solidFill>
                  <a:schemeClr val="dk1"/>
                </a:solidFill>
                <a:latin typeface="Courier New"/>
                <a:ea typeface="Courier New"/>
                <a:cs typeface="Courier New"/>
                <a:sym typeface="Courier New"/>
              </a:rPr>
              <a:t>cut_from_start = True</a:t>
            </a:r>
            <a:endParaRPr sz="1900"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Clr>
                <a:schemeClr val="lt1"/>
              </a:buClr>
              <a:buSzPts val="1100"/>
              <a:buFont typeface="Arial"/>
              <a:buNone/>
            </a:pPr>
            <a:endParaRPr sz="1900"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Clr>
                <a:schemeClr val="lt1"/>
              </a:buClr>
              <a:buSzPts val="1100"/>
              <a:buFont typeface="Arial"/>
              <a:buNone/>
            </a:pPr>
            <a:r>
              <a:rPr lang="en" sz="1900" dirty="0">
                <a:solidFill>
                  <a:schemeClr val="dk1"/>
                </a:solidFill>
                <a:latin typeface="Courier New"/>
                <a:ea typeface="Courier New"/>
                <a:cs typeface="Courier New"/>
                <a:sym typeface="Courier New"/>
              </a:rPr>
              <a:t>while "P" in course:</a:t>
            </a:r>
            <a:endParaRPr sz="1900" dirty="0">
              <a:solidFill>
                <a:schemeClr val="dk1"/>
              </a:solidFill>
              <a:latin typeface="Courier New"/>
              <a:ea typeface="Courier New"/>
              <a:cs typeface="Courier New"/>
              <a:sym typeface="Courier New"/>
            </a:endParaRPr>
          </a:p>
          <a:p>
            <a:pPr marL="0" lvl="0" indent="457200" algn="l" rtl="0">
              <a:lnSpc>
                <a:spcPct val="115000"/>
              </a:lnSpc>
              <a:spcBef>
                <a:spcPts val="0"/>
              </a:spcBef>
              <a:spcAft>
                <a:spcPts val="0"/>
              </a:spcAft>
              <a:buNone/>
            </a:pPr>
            <a:r>
              <a:rPr lang="en" sz="1900" dirty="0">
                <a:solidFill>
                  <a:schemeClr val="dk1"/>
                </a:solidFill>
                <a:latin typeface="Courier New"/>
                <a:ea typeface="Courier New"/>
                <a:cs typeface="Courier New"/>
                <a:sym typeface="Courier New"/>
              </a:rPr>
              <a:t>print(course)</a:t>
            </a:r>
            <a:endParaRPr sz="1900" dirty="0">
              <a:solidFill>
                <a:schemeClr val="dk1"/>
              </a:solidFill>
              <a:latin typeface="Courier New"/>
              <a:ea typeface="Courier New"/>
              <a:cs typeface="Courier New"/>
              <a:sym typeface="Courier New"/>
            </a:endParaRPr>
          </a:p>
          <a:p>
            <a:pPr marL="0" lvl="0" indent="457200" algn="l" rtl="0">
              <a:lnSpc>
                <a:spcPct val="115000"/>
              </a:lnSpc>
              <a:spcBef>
                <a:spcPts val="0"/>
              </a:spcBef>
              <a:spcAft>
                <a:spcPts val="0"/>
              </a:spcAft>
              <a:buClr>
                <a:schemeClr val="lt1"/>
              </a:buClr>
              <a:buSzPts val="1100"/>
              <a:buFont typeface="Arial"/>
              <a:buNone/>
            </a:pPr>
            <a:endParaRPr sz="1900" dirty="0">
              <a:solidFill>
                <a:schemeClr val="dk1"/>
              </a:solidFill>
              <a:latin typeface="Courier New"/>
              <a:ea typeface="Courier New"/>
              <a:cs typeface="Courier New"/>
              <a:sym typeface="Courier New"/>
            </a:endParaRPr>
          </a:p>
          <a:p>
            <a:pPr marL="457200" lvl="0" indent="0" algn="l" rtl="0">
              <a:lnSpc>
                <a:spcPct val="115000"/>
              </a:lnSpc>
              <a:spcBef>
                <a:spcPts val="0"/>
              </a:spcBef>
              <a:spcAft>
                <a:spcPts val="0"/>
              </a:spcAft>
              <a:buClr>
                <a:schemeClr val="lt1"/>
              </a:buClr>
              <a:buSzPts val="1100"/>
              <a:buFont typeface="Arial"/>
              <a:buNone/>
            </a:pPr>
            <a:r>
              <a:rPr lang="en" sz="1900" dirty="0">
                <a:solidFill>
                  <a:schemeClr val="dk1"/>
                </a:solidFill>
                <a:latin typeface="Courier New"/>
                <a:ea typeface="Courier New"/>
                <a:cs typeface="Courier New"/>
                <a:sym typeface="Courier New"/>
              </a:rPr>
              <a:t>if cut_from_start:</a:t>
            </a:r>
            <a:endParaRPr sz="1900" dirty="0">
              <a:solidFill>
                <a:schemeClr val="dk1"/>
              </a:solidFill>
              <a:latin typeface="Courier New"/>
              <a:ea typeface="Courier New"/>
              <a:cs typeface="Courier New"/>
              <a:sym typeface="Courier New"/>
            </a:endParaRPr>
          </a:p>
          <a:p>
            <a:pPr marL="457200" lvl="0" indent="457200" algn="l" rtl="0">
              <a:lnSpc>
                <a:spcPct val="115000"/>
              </a:lnSpc>
              <a:spcBef>
                <a:spcPts val="0"/>
              </a:spcBef>
              <a:spcAft>
                <a:spcPts val="0"/>
              </a:spcAft>
              <a:buClr>
                <a:schemeClr val="lt1"/>
              </a:buClr>
              <a:buSzPts val="1100"/>
              <a:buFont typeface="Arial"/>
              <a:buNone/>
            </a:pPr>
            <a:r>
              <a:rPr lang="en" sz="1900" dirty="0">
                <a:solidFill>
                  <a:schemeClr val="dk1"/>
                </a:solidFill>
                <a:latin typeface="Courier New"/>
                <a:ea typeface="Courier New"/>
                <a:cs typeface="Courier New"/>
                <a:sym typeface="Courier New"/>
              </a:rPr>
              <a:t>course = course[1:]</a:t>
            </a:r>
            <a:endParaRPr sz="1900" dirty="0">
              <a:solidFill>
                <a:schemeClr val="dk1"/>
              </a:solidFill>
              <a:latin typeface="Courier New"/>
              <a:ea typeface="Courier New"/>
              <a:cs typeface="Courier New"/>
              <a:sym typeface="Courier New"/>
            </a:endParaRPr>
          </a:p>
          <a:p>
            <a:pPr marL="457200" lvl="0" indent="0" algn="l" rtl="0">
              <a:lnSpc>
                <a:spcPct val="115000"/>
              </a:lnSpc>
              <a:spcBef>
                <a:spcPts val="0"/>
              </a:spcBef>
              <a:spcAft>
                <a:spcPts val="0"/>
              </a:spcAft>
              <a:buClr>
                <a:schemeClr val="lt1"/>
              </a:buClr>
              <a:buSzPts val="1100"/>
              <a:buFont typeface="Arial"/>
              <a:buNone/>
            </a:pPr>
            <a:r>
              <a:rPr lang="en" sz="1900" dirty="0">
                <a:solidFill>
                  <a:schemeClr val="dk1"/>
                </a:solidFill>
                <a:latin typeface="Courier New"/>
                <a:ea typeface="Courier New"/>
                <a:cs typeface="Courier New"/>
                <a:sym typeface="Courier New"/>
              </a:rPr>
              <a:t>else:</a:t>
            </a:r>
            <a:endParaRPr sz="1900" dirty="0">
              <a:solidFill>
                <a:schemeClr val="dk1"/>
              </a:solidFill>
              <a:latin typeface="Courier New"/>
              <a:ea typeface="Courier New"/>
              <a:cs typeface="Courier New"/>
              <a:sym typeface="Courier New"/>
            </a:endParaRPr>
          </a:p>
          <a:p>
            <a:pPr marL="914400" lvl="0" indent="0" algn="l" rtl="0">
              <a:lnSpc>
                <a:spcPct val="115000"/>
              </a:lnSpc>
              <a:spcBef>
                <a:spcPts val="0"/>
              </a:spcBef>
              <a:spcAft>
                <a:spcPts val="0"/>
              </a:spcAft>
              <a:buNone/>
            </a:pPr>
            <a:r>
              <a:rPr lang="en" sz="1900" dirty="0">
                <a:solidFill>
                  <a:schemeClr val="dk1"/>
                </a:solidFill>
                <a:latin typeface="Courier New"/>
                <a:ea typeface="Courier New"/>
                <a:cs typeface="Courier New"/>
                <a:sym typeface="Courier New"/>
              </a:rPr>
              <a:t>course = course[:-1]</a:t>
            </a:r>
            <a:endParaRPr sz="1900" dirty="0">
              <a:solidFill>
                <a:schemeClr val="dk1"/>
              </a:solidFill>
              <a:latin typeface="Courier New"/>
              <a:ea typeface="Courier New"/>
              <a:cs typeface="Courier New"/>
              <a:sym typeface="Courier New"/>
            </a:endParaRPr>
          </a:p>
          <a:p>
            <a:pPr marL="914400" lvl="0" indent="0" algn="l" rtl="0">
              <a:lnSpc>
                <a:spcPct val="115000"/>
              </a:lnSpc>
              <a:spcBef>
                <a:spcPts val="0"/>
              </a:spcBef>
              <a:spcAft>
                <a:spcPts val="0"/>
              </a:spcAft>
              <a:buClr>
                <a:schemeClr val="lt1"/>
              </a:buClr>
              <a:buSzPts val="1100"/>
              <a:buFont typeface="Arial"/>
              <a:buNone/>
            </a:pPr>
            <a:endParaRPr sz="1900" dirty="0">
              <a:solidFill>
                <a:schemeClr val="dk1"/>
              </a:solidFill>
              <a:latin typeface="Courier New"/>
              <a:ea typeface="Courier New"/>
              <a:cs typeface="Courier New"/>
              <a:sym typeface="Courier New"/>
            </a:endParaRPr>
          </a:p>
          <a:p>
            <a:pPr marL="0" lvl="0" indent="457200" algn="l" rtl="0">
              <a:lnSpc>
                <a:spcPct val="115000"/>
              </a:lnSpc>
              <a:spcBef>
                <a:spcPts val="0"/>
              </a:spcBef>
              <a:spcAft>
                <a:spcPts val="0"/>
              </a:spcAft>
              <a:buNone/>
            </a:pPr>
            <a:r>
              <a:rPr lang="en" sz="1900" dirty="0">
                <a:solidFill>
                  <a:schemeClr val="dk1"/>
                </a:solidFill>
                <a:latin typeface="Courier New"/>
                <a:ea typeface="Courier New"/>
                <a:cs typeface="Courier New"/>
                <a:sym typeface="Courier New"/>
              </a:rPr>
              <a:t>cut_from_start = not cut_from_start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EA467-389B-4190-1B31-44645D958192}"/>
              </a:ext>
            </a:extLst>
          </p:cNvPr>
          <p:cNvSpPr>
            <a:spLocks noGrp="1"/>
          </p:cNvSpPr>
          <p:nvPr>
            <p:ph type="title"/>
          </p:nvPr>
        </p:nvSpPr>
        <p:spPr/>
        <p:txBody>
          <a:bodyPr>
            <a:normAutofit fontScale="90000"/>
          </a:bodyPr>
          <a:lstStyle/>
          <a:p>
            <a:r>
              <a:rPr lang="en-CA" dirty="0"/>
              <a:t>Writing to files</a:t>
            </a:r>
          </a:p>
        </p:txBody>
      </p:sp>
      <p:sp>
        <p:nvSpPr>
          <p:cNvPr id="3" name="Text Placeholder 2">
            <a:extLst>
              <a:ext uri="{FF2B5EF4-FFF2-40B4-BE49-F238E27FC236}">
                <a16:creationId xmlns:a16="http://schemas.microsoft.com/office/drawing/2014/main" id="{9150ED36-EDC7-0147-8014-B9DB358AC98F}"/>
              </a:ext>
            </a:extLst>
          </p:cNvPr>
          <p:cNvSpPr>
            <a:spLocks noGrp="1"/>
          </p:cNvSpPr>
          <p:nvPr>
            <p:ph type="body" idx="1"/>
          </p:nvPr>
        </p:nvSpPr>
        <p:spPr>
          <a:xfrm>
            <a:off x="375684" y="1197935"/>
            <a:ext cx="8139666" cy="3797983"/>
          </a:xfrm>
        </p:spPr>
        <p:txBody>
          <a:bodyPr>
            <a:normAutofit lnSpcReduction="10000"/>
          </a:bodyPr>
          <a:lstStyle/>
          <a:p>
            <a:pPr marL="95250" indent="0">
              <a:buNone/>
            </a:pPr>
            <a:r>
              <a:rPr lang="en-CA" b="1" dirty="0"/>
              <a:t>What is the contents of the file “text.txt” after this code is run?</a:t>
            </a:r>
          </a:p>
          <a:p>
            <a:pPr marL="95250" indent="0">
              <a:buNone/>
            </a:pPr>
            <a:endParaRPr lang="en-CA" dirty="0"/>
          </a:p>
          <a:p>
            <a:pPr marL="95250" indent="0">
              <a:buNone/>
            </a:pPr>
            <a:r>
              <a:rPr lang="en-CA" sz="1300" dirty="0" err="1">
                <a:latin typeface="Courier New" panose="02070309020205020404" pitchFamily="49" charset="0"/>
                <a:cs typeface="Courier New" panose="02070309020205020404" pitchFamily="49" charset="0"/>
              </a:rPr>
              <a:t>myfile</a:t>
            </a:r>
            <a:r>
              <a:rPr lang="en-CA" sz="1300" dirty="0">
                <a:latin typeface="Courier New" panose="02070309020205020404" pitchFamily="49" charset="0"/>
                <a:cs typeface="Courier New" panose="02070309020205020404" pitchFamily="49" charset="0"/>
              </a:rPr>
              <a:t> = open("text.txt", "w")</a:t>
            </a:r>
          </a:p>
          <a:p>
            <a:pPr marL="95250" indent="0">
              <a:buNone/>
            </a:pPr>
            <a:r>
              <a:rPr lang="en-CA" sz="1300" dirty="0" err="1">
                <a:latin typeface="Courier New" panose="02070309020205020404" pitchFamily="49" charset="0"/>
                <a:cs typeface="Courier New" panose="02070309020205020404" pitchFamily="49" charset="0"/>
              </a:rPr>
              <a:t>myfile.write</a:t>
            </a:r>
            <a:r>
              <a:rPr lang="en-CA" sz="1300" dirty="0">
                <a:latin typeface="Courier New" panose="02070309020205020404" pitchFamily="49" charset="0"/>
                <a:cs typeface="Courier New" panose="02070309020205020404" pitchFamily="49" charset="0"/>
              </a:rPr>
              <a:t>('Things to do in Vancouver: ')</a:t>
            </a:r>
          </a:p>
          <a:p>
            <a:pPr marL="95250" indent="0">
              <a:buNone/>
            </a:pPr>
            <a:r>
              <a:rPr lang="en-CA" sz="1300" dirty="0">
                <a:latin typeface="Courier New" panose="02070309020205020404" pitchFamily="49" charset="0"/>
                <a:cs typeface="Courier New" panose="02070309020205020404" pitchFamily="49" charset="0"/>
              </a:rPr>
              <a:t>sites = ['Stanley Park', 'Grouse Grind', 'Dr. Sun Yat-Sen Classical Garden']</a:t>
            </a:r>
          </a:p>
          <a:p>
            <a:pPr marL="95250" indent="0">
              <a:buNone/>
            </a:pPr>
            <a:r>
              <a:rPr lang="en-CA" sz="1300" dirty="0">
                <a:latin typeface="Courier New" panose="02070309020205020404" pitchFamily="49" charset="0"/>
                <a:cs typeface="Courier New" panose="02070309020205020404" pitchFamily="49" charset="0"/>
              </a:rPr>
              <a:t>for site in sites:</a:t>
            </a:r>
          </a:p>
          <a:p>
            <a:pPr marL="95250" indent="0">
              <a:buNone/>
            </a:pPr>
            <a:r>
              <a:rPr lang="en-CA" sz="1300" dirty="0">
                <a:latin typeface="Courier New" panose="02070309020205020404" pitchFamily="49" charset="0"/>
                <a:cs typeface="Courier New" panose="02070309020205020404" pitchFamily="49" charset="0"/>
              </a:rPr>
              <a:t>    a = site + ', '</a:t>
            </a:r>
          </a:p>
          <a:p>
            <a:pPr marL="95250" indent="0">
              <a:buNone/>
            </a:pPr>
            <a:r>
              <a:rPr lang="en-CA" sz="1300" dirty="0">
                <a:latin typeface="Courier New" panose="02070309020205020404" pitchFamily="49" charset="0"/>
                <a:cs typeface="Courier New" panose="02070309020205020404" pitchFamily="49" charset="0"/>
              </a:rPr>
              <a:t>    </a:t>
            </a:r>
            <a:r>
              <a:rPr lang="en-CA" sz="1300" dirty="0" err="1">
                <a:latin typeface="Courier New" panose="02070309020205020404" pitchFamily="49" charset="0"/>
                <a:cs typeface="Courier New" panose="02070309020205020404" pitchFamily="49" charset="0"/>
              </a:rPr>
              <a:t>myfile.write</a:t>
            </a:r>
            <a:r>
              <a:rPr lang="en-CA" sz="1300" dirty="0">
                <a:latin typeface="Courier New" panose="02070309020205020404" pitchFamily="49" charset="0"/>
                <a:cs typeface="Courier New" panose="02070309020205020404" pitchFamily="49" charset="0"/>
              </a:rPr>
              <a:t>(a)</a:t>
            </a:r>
          </a:p>
          <a:p>
            <a:pPr marL="95250" indent="0">
              <a:buNone/>
            </a:pPr>
            <a:r>
              <a:rPr lang="en-CA" sz="1300" dirty="0" err="1">
                <a:latin typeface="Courier New" panose="02070309020205020404" pitchFamily="49" charset="0"/>
                <a:cs typeface="Courier New" panose="02070309020205020404" pitchFamily="49" charset="0"/>
              </a:rPr>
              <a:t>myfile.close</a:t>
            </a:r>
            <a:r>
              <a:rPr lang="en-CA" sz="1300" dirty="0">
                <a:latin typeface="Courier New" panose="02070309020205020404" pitchFamily="49" charset="0"/>
                <a:cs typeface="Courier New" panose="02070309020205020404" pitchFamily="49" charset="0"/>
              </a:rPr>
              <a:t>()</a:t>
            </a:r>
          </a:p>
          <a:p>
            <a:pPr marL="95250" indent="0">
              <a:buNone/>
            </a:pPr>
            <a:endParaRPr lang="en-CA" sz="1300" dirty="0">
              <a:latin typeface="Courier New" panose="02070309020205020404" pitchFamily="49" charset="0"/>
              <a:cs typeface="Courier New" panose="02070309020205020404" pitchFamily="49" charset="0"/>
            </a:endParaRPr>
          </a:p>
          <a:p>
            <a:pPr marL="95250" indent="0">
              <a:buNone/>
            </a:pPr>
            <a:r>
              <a:rPr lang="en-CA" sz="1300" dirty="0" err="1">
                <a:latin typeface="Courier New" panose="02070309020205020404" pitchFamily="49" charset="0"/>
                <a:cs typeface="Courier New" panose="02070309020205020404" pitchFamily="49" charset="0"/>
              </a:rPr>
              <a:t>myfile</a:t>
            </a:r>
            <a:r>
              <a:rPr lang="en-CA" sz="1300" dirty="0">
                <a:latin typeface="Courier New" panose="02070309020205020404" pitchFamily="49" charset="0"/>
                <a:cs typeface="Courier New" panose="02070309020205020404" pitchFamily="49" charset="0"/>
              </a:rPr>
              <a:t> = open("text.txt", "w")</a:t>
            </a:r>
          </a:p>
          <a:p>
            <a:pPr marL="95250" indent="0">
              <a:buNone/>
            </a:pPr>
            <a:r>
              <a:rPr lang="en-CA" sz="1300" dirty="0" err="1">
                <a:latin typeface="Courier New" panose="02070309020205020404" pitchFamily="49" charset="0"/>
                <a:cs typeface="Courier New" panose="02070309020205020404" pitchFamily="49" charset="0"/>
              </a:rPr>
              <a:t>myfile.write</a:t>
            </a:r>
            <a:r>
              <a:rPr lang="en-CA" sz="1300" dirty="0">
                <a:latin typeface="Courier New" panose="02070309020205020404" pitchFamily="49" charset="0"/>
                <a:cs typeface="Courier New" panose="02070309020205020404" pitchFamily="49" charset="0"/>
              </a:rPr>
              <a:t>('and don\'t forget to take a stroll on the seawall!')</a:t>
            </a:r>
          </a:p>
          <a:p>
            <a:pPr marL="95250" indent="0">
              <a:buNone/>
            </a:pPr>
            <a:r>
              <a:rPr lang="en-CA" sz="1300" dirty="0" err="1">
                <a:latin typeface="Courier New" panose="02070309020205020404" pitchFamily="49" charset="0"/>
                <a:cs typeface="Courier New" panose="02070309020205020404" pitchFamily="49" charset="0"/>
              </a:rPr>
              <a:t>myfile.close</a:t>
            </a:r>
            <a:r>
              <a:rPr lang="en-CA" sz="1300" dirty="0">
                <a:latin typeface="Courier New" panose="02070309020205020404" pitchFamily="49" charset="0"/>
                <a:cs typeface="Courier New" panose="02070309020205020404" pitchFamily="49" charset="0"/>
              </a:rPr>
              <a:t>()</a:t>
            </a:r>
          </a:p>
          <a:p>
            <a:pPr marL="95250" indent="0">
              <a:buNone/>
            </a:pPr>
            <a:endParaRPr lang="en-CA" dirty="0"/>
          </a:p>
          <a:p>
            <a:pPr marL="95250" indent="0">
              <a:buNone/>
            </a:pPr>
            <a:endParaRPr lang="en-CA" dirty="0"/>
          </a:p>
        </p:txBody>
      </p:sp>
    </p:spTree>
    <p:extLst>
      <p:ext uri="{BB962C8B-B14F-4D97-AF65-F5344CB8AC3E}">
        <p14:creationId xmlns:p14="http://schemas.microsoft.com/office/powerpoint/2010/main" val="864365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628650" y="545636"/>
            <a:ext cx="7886700" cy="4920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
              <a:t>Files - Reading and Writing</a:t>
            </a:r>
            <a:endParaRPr/>
          </a:p>
        </p:txBody>
      </p:sp>
      <p:sp>
        <p:nvSpPr>
          <p:cNvPr id="92" name="Google Shape;92;p18"/>
          <p:cNvSpPr txBox="1">
            <a:spLocks noGrp="1"/>
          </p:cNvSpPr>
          <p:nvPr>
            <p:ph type="body" idx="1"/>
          </p:nvPr>
        </p:nvSpPr>
        <p:spPr>
          <a:xfrm>
            <a:off x="628650" y="1369218"/>
            <a:ext cx="7886700" cy="36267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dirty="0"/>
              <a:t>Write a program that iterates through </a:t>
            </a:r>
            <a:r>
              <a:rPr lang="en" dirty="0">
                <a:solidFill>
                  <a:schemeClr val="dk1"/>
                </a:solidFill>
                <a:latin typeface="Courier New"/>
                <a:ea typeface="Courier New"/>
                <a:cs typeface="Courier New"/>
                <a:sym typeface="Courier New"/>
              </a:rPr>
              <a:t>weekly temperatures</a:t>
            </a:r>
            <a:r>
              <a:rPr lang="en" dirty="0"/>
              <a:t>, and writes each week’s temperature to a text file called </a:t>
            </a:r>
            <a:r>
              <a:rPr lang="en" dirty="0">
                <a:solidFill>
                  <a:schemeClr val="dk1"/>
                </a:solidFill>
                <a:latin typeface="Courier New"/>
                <a:ea typeface="Courier New"/>
                <a:cs typeface="Courier New"/>
                <a:sym typeface="Courier New"/>
              </a:rPr>
              <a:t>weekly_temperatures.txt</a:t>
            </a:r>
            <a:r>
              <a:rPr lang="en" dirty="0"/>
              <a:t>. Each week should be on a new line, and values separated by a comma like so:</a:t>
            </a:r>
            <a:endParaRPr dirty="0"/>
          </a:p>
          <a:p>
            <a:pPr marL="0" lvl="0" indent="0" algn="l" rtl="0">
              <a:spcBef>
                <a:spcPts val="800"/>
              </a:spcBef>
              <a:spcAft>
                <a:spcPts val="0"/>
              </a:spcAft>
              <a:buNone/>
            </a:pPr>
            <a:endParaRPr dirty="0"/>
          </a:p>
          <a:p>
            <a:pPr marL="0" lvl="0" indent="0" algn="l" rtl="0">
              <a:spcBef>
                <a:spcPts val="800"/>
              </a:spcBef>
              <a:spcAft>
                <a:spcPts val="0"/>
              </a:spcAft>
              <a:buNone/>
            </a:pPr>
            <a:r>
              <a:rPr lang="en" sz="1700" dirty="0">
                <a:solidFill>
                  <a:schemeClr val="dk1"/>
                </a:solidFill>
                <a:latin typeface="Courier New"/>
                <a:ea typeface="Courier New"/>
                <a:cs typeface="Courier New"/>
                <a:sym typeface="Courier New"/>
              </a:rPr>
              <a:t>weekly_temperatures = [</a:t>
            </a:r>
            <a:endParaRPr sz="1700" dirty="0">
              <a:solidFill>
                <a:schemeClr val="dk1"/>
              </a:solidFill>
              <a:latin typeface="Courier New"/>
              <a:ea typeface="Courier New"/>
              <a:cs typeface="Courier New"/>
              <a:sym typeface="Courier New"/>
            </a:endParaRPr>
          </a:p>
          <a:p>
            <a:pPr marL="0" lvl="0" indent="0" algn="l" rtl="0">
              <a:spcBef>
                <a:spcPts val="800"/>
              </a:spcBef>
              <a:spcAft>
                <a:spcPts val="0"/>
              </a:spcAft>
              <a:buNone/>
            </a:pPr>
            <a:r>
              <a:rPr lang="en" sz="1700" dirty="0">
                <a:solidFill>
                  <a:schemeClr val="dk1"/>
                </a:solidFill>
                <a:latin typeface="Courier New"/>
                <a:ea typeface="Courier New"/>
                <a:cs typeface="Courier New"/>
                <a:sym typeface="Courier New"/>
              </a:rPr>
              <a:t>    [20, 22, 21, 19, 18, 17, 21],</a:t>
            </a:r>
            <a:endParaRPr sz="1700" dirty="0">
              <a:solidFill>
                <a:schemeClr val="dk1"/>
              </a:solidFill>
              <a:latin typeface="Courier New"/>
              <a:ea typeface="Courier New"/>
              <a:cs typeface="Courier New"/>
              <a:sym typeface="Courier New"/>
            </a:endParaRPr>
          </a:p>
          <a:p>
            <a:pPr marL="0" lvl="0" indent="0" algn="l" rtl="0">
              <a:spcBef>
                <a:spcPts val="800"/>
              </a:spcBef>
              <a:spcAft>
                <a:spcPts val="0"/>
              </a:spcAft>
              <a:buNone/>
            </a:pPr>
            <a:r>
              <a:rPr lang="en" sz="1700" dirty="0">
                <a:solidFill>
                  <a:schemeClr val="dk1"/>
                </a:solidFill>
                <a:latin typeface="Courier New"/>
                <a:ea typeface="Courier New"/>
                <a:cs typeface="Courier New"/>
                <a:sym typeface="Courier New"/>
              </a:rPr>
              <a:t>    [22, 24, 23, 25, 26, 24, 22],</a:t>
            </a:r>
            <a:endParaRPr sz="1700" dirty="0">
              <a:solidFill>
                <a:schemeClr val="dk1"/>
              </a:solidFill>
              <a:latin typeface="Courier New"/>
              <a:ea typeface="Courier New"/>
              <a:cs typeface="Courier New"/>
              <a:sym typeface="Courier New"/>
            </a:endParaRPr>
          </a:p>
          <a:p>
            <a:pPr marL="0" lvl="0" indent="0" algn="l" rtl="0">
              <a:spcBef>
                <a:spcPts val="800"/>
              </a:spcBef>
              <a:spcAft>
                <a:spcPts val="0"/>
              </a:spcAft>
              <a:buNone/>
            </a:pPr>
            <a:r>
              <a:rPr lang="en" sz="1700" dirty="0">
                <a:solidFill>
                  <a:schemeClr val="dk1"/>
                </a:solidFill>
                <a:latin typeface="Courier New"/>
                <a:ea typeface="Courier New"/>
                <a:cs typeface="Courier New"/>
                <a:sym typeface="Courier New"/>
              </a:rPr>
              <a:t>    [21, 23, 22, 20, 19, 20, 21]</a:t>
            </a:r>
            <a:endParaRPr sz="1700" dirty="0">
              <a:solidFill>
                <a:schemeClr val="dk1"/>
              </a:solidFill>
              <a:latin typeface="Courier New"/>
              <a:ea typeface="Courier New"/>
              <a:cs typeface="Courier New"/>
              <a:sym typeface="Courier New"/>
            </a:endParaRPr>
          </a:p>
          <a:p>
            <a:pPr marL="0" lvl="0" indent="0" algn="l" rtl="0">
              <a:spcBef>
                <a:spcPts val="800"/>
              </a:spcBef>
              <a:spcAft>
                <a:spcPts val="0"/>
              </a:spcAft>
              <a:buClr>
                <a:schemeClr val="lt1"/>
              </a:buClr>
              <a:buSzPts val="1100"/>
              <a:buFont typeface="Arial"/>
              <a:buNone/>
            </a:pPr>
            <a:r>
              <a:rPr lang="en" sz="1700" dirty="0">
                <a:solidFill>
                  <a:schemeClr val="dk1"/>
                </a:solidFill>
                <a:latin typeface="Courier New"/>
                <a:ea typeface="Courier New"/>
                <a:cs typeface="Courier New"/>
                <a:sym typeface="Courier New"/>
              </a:rPr>
              <a:t>]</a:t>
            </a:r>
            <a:endParaRPr sz="1700" dirty="0"/>
          </a:p>
          <a:p>
            <a:pPr marL="0" lvl="0" indent="0" algn="l" rtl="0">
              <a:spcBef>
                <a:spcPts val="800"/>
              </a:spcBef>
              <a:spcAft>
                <a:spcPts val="0"/>
              </a:spcAft>
              <a:buClr>
                <a:schemeClr val="lt1"/>
              </a:buClr>
              <a:buSzPts val="1100"/>
              <a:buFont typeface="Arial"/>
              <a:buNone/>
            </a:pPr>
            <a:endParaRPr dirty="0"/>
          </a:p>
          <a:p>
            <a:pPr marL="0" lvl="0" indent="0" algn="l" rtl="0">
              <a:spcBef>
                <a:spcPts val="800"/>
              </a:spcBef>
              <a:spcAft>
                <a:spcPts val="0"/>
              </a:spcAft>
              <a:buNone/>
            </a:pPr>
            <a:endParaRPr dirty="0"/>
          </a:p>
        </p:txBody>
      </p:sp>
      <p:pic>
        <p:nvPicPr>
          <p:cNvPr id="93" name="Google Shape;93;p18"/>
          <p:cNvPicPr preferRelativeResize="0"/>
          <p:nvPr/>
        </p:nvPicPr>
        <p:blipFill>
          <a:blip r:embed="rId3">
            <a:alphaModFix/>
          </a:blip>
          <a:stretch>
            <a:fillRect/>
          </a:stretch>
        </p:blipFill>
        <p:spPr>
          <a:xfrm>
            <a:off x="6241975" y="2985450"/>
            <a:ext cx="2869050" cy="808825"/>
          </a:xfrm>
          <a:prstGeom prst="rect">
            <a:avLst/>
          </a:prstGeom>
          <a:noFill/>
          <a:ln>
            <a:noFill/>
          </a:ln>
        </p:spPr>
      </p:pic>
      <p:sp>
        <p:nvSpPr>
          <p:cNvPr id="94" name="Google Shape;94;p18"/>
          <p:cNvSpPr txBox="1"/>
          <p:nvPr/>
        </p:nvSpPr>
        <p:spPr>
          <a:xfrm>
            <a:off x="6404050" y="2570875"/>
            <a:ext cx="1995900" cy="29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chemeClr val="dk1"/>
                </a:solidFill>
                <a:latin typeface="Quattrocento Sans"/>
                <a:ea typeface="Quattrocento Sans"/>
                <a:cs typeface="Quattrocento Sans"/>
                <a:sym typeface="Quattrocento Sans"/>
              </a:rPr>
              <a:t>Text-file result:</a:t>
            </a:r>
            <a:endParaRPr sz="2100">
              <a:solidFill>
                <a:schemeClr val="dk1"/>
              </a:solidFill>
              <a:latin typeface="Quattrocento Sans"/>
              <a:ea typeface="Quattrocento Sans"/>
              <a:cs typeface="Quattrocento Sans"/>
              <a:sym typeface="Quattrocento Sans"/>
            </a:endParaRPr>
          </a:p>
        </p:txBody>
      </p:sp>
      <p:sp>
        <p:nvSpPr>
          <p:cNvPr id="95" name="Google Shape;95;p18"/>
          <p:cNvSpPr/>
          <p:nvPr/>
        </p:nvSpPr>
        <p:spPr>
          <a:xfrm>
            <a:off x="5137350" y="3127550"/>
            <a:ext cx="951900" cy="291600"/>
          </a:xfrm>
          <a:prstGeom prst="rightArrow">
            <a:avLst>
              <a:gd name="adj1" fmla="val 50000"/>
              <a:gd name="adj2" fmla="val 50000"/>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name="APS106_Theme">
  <a:themeElements>
    <a:clrScheme name="Custom 2">
      <a:dk1>
        <a:srgbClr val="444445"/>
      </a:dk1>
      <a:lt1>
        <a:srgbClr val="000000"/>
      </a:lt1>
      <a:dk2>
        <a:srgbClr val="7B8994"/>
      </a:dk2>
      <a:lt2>
        <a:srgbClr val="3D464D"/>
      </a:lt2>
      <a:accent1>
        <a:srgbClr val="0061FF"/>
      </a:accent1>
      <a:accent2>
        <a:srgbClr val="0061FF"/>
      </a:accent2>
      <a:accent3>
        <a:srgbClr val="0061FF"/>
      </a:accent3>
      <a:accent4>
        <a:srgbClr val="7B8994"/>
      </a:accent4>
      <a:accent5>
        <a:srgbClr val="7B8994"/>
      </a:accent5>
      <a:accent6>
        <a:srgbClr val="F7B41A"/>
      </a:accent6>
      <a:hlink>
        <a:srgbClr val="3D464D"/>
      </a:hlink>
      <a:folHlink>
        <a:srgbClr val="3D46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1801</Words>
  <Application>Microsoft Office PowerPoint</Application>
  <PresentationFormat>On-screen Show (16:9)</PresentationFormat>
  <Paragraphs>200</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Quattrocento Sans</vt:lpstr>
      <vt:lpstr>Noto Sans Symbols</vt:lpstr>
      <vt:lpstr>Courier New</vt:lpstr>
      <vt:lpstr>Arial</vt:lpstr>
      <vt:lpstr>APS106_Theme</vt:lpstr>
      <vt:lpstr> Term Test 2 Review</vt:lpstr>
      <vt:lpstr>Nested Containers and Indexing</vt:lpstr>
      <vt:lpstr>Function Returns, Type Conversions</vt:lpstr>
      <vt:lpstr>Lists and aliasing </vt:lpstr>
      <vt:lpstr>Containers: Lists and Sets</vt:lpstr>
      <vt:lpstr>What is the output?</vt:lpstr>
      <vt:lpstr>What is the output?</vt:lpstr>
      <vt:lpstr>Writing to files</vt:lpstr>
      <vt:lpstr>Files - Reading and Writing</vt:lpstr>
      <vt:lpstr>Write a Python function that takes as input a list of tuples [(x1, y1), (x2, y2), …] representing (x, y) points and returns a tuple whose components: Are the sum of the x-values (first value) Are the sum of the y-values (second value) </vt:lpstr>
      <vt:lpstr>Dictionaries</vt:lpstr>
      <vt:lpstr>List Gymnastics – What is printed?</vt:lpstr>
      <vt:lpstr>List Gymnastics – What is printed?</vt:lpstr>
      <vt:lpstr>Strings and Dictionaries</vt:lpstr>
      <vt:lpstr>Strings, Dictionaries, and Lists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Nicolas Ivanov</cp:lastModifiedBy>
  <cp:revision>2</cp:revision>
  <dcterms:modified xsi:type="dcterms:W3CDTF">2025-03-16T20:19:10Z</dcterms:modified>
</cp:coreProperties>
</file>