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408" r:id="rId79"/>
    <p:sldId id="324" r:id="rId80"/>
    <p:sldId id="40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B"/>
    <a:srgbClr val="FF0066"/>
    <a:srgbClr val="FFFFFF"/>
    <a:srgbClr val="2D2D2D"/>
    <a:srgbClr val="CC99FF"/>
    <a:srgbClr val="00FF00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1981 24575,'1'-1'0,"0"0"0,0-1 0,0 1 0,0 0 0,0 0 0,0 0 0,0 0 0,0 0 0,1 1 0,-1-1 0,0 0 0,1 0 0,-1 0 0,1 0 0,-1 1 0,1 0 0,-1 0 0,1-1 0,-1 1 0,1-1 0,-1 1 0,3 0 0,37-7 0,-4 4 0,-1 1 0,1 2 0,-1 1 0,44 7 0,147 29 0,-224-37 0,213 44 0,-85-15 0,1-5 0,157 11 0,148 4 0,-221-8 0,295 77 0,-393-80 0,20 10 0,156 61 0,-76-22 0,323 56 0,-172-49 0,-81-11 0,424 60 0,-430-111 0,-110-10 0,484 0 0,-428-13 0,-87 1 0,142-1 0,-146-10 0,1-4 0,262-61 0,-281 45 0,140-56 0,-226 75 0,302-131 0,-142 55 0,13-6 0,347-212 0,-114 21 0,-271 175 0,-41 26 0,483-289 0,-130 163 0,-215 107 0,341-145 0,-42 25 0,17 36 0,-534 173 0,222-60 0,326-52 0,-119 52 0,-363 57 0,185-5 0,115 19 0,-278 4 0,-42-1 0,210 5 0,-244-2 0,1 4 0,0 0 0,57 17 0,206 67 0,-252-66 0,0 3 0,91 50 0,417 209 0,-547-271 0,0 2 0,-2 1 0,-1 0 0,0 2 0,-1 1 0,-3 1 0,0 0 0,-1 2 0,-2 0 0,21 33 0,10 24 0,-4 2 0,40 99 0,-78-158 0,-3 1 0,0 1 0,-2-1 0,-1 0 0,-1 1 0,-2 0 0,-2 30 0,0 252 0,0-309 0,0 0 0,0 0 0,0 0 0,0 0 0,0 0 0,0 0 0,0 1 0,0-1 0,0 0 0,0 0 0,0 0 0,0 0 0,0 0 0,0 1 0,0-1 0,0 0 0,0 0 0,0 0 0,0 0 0,0 0 0,0 0 0,0 0 0,0 0 0,0 0 0,-1 0 0,1 0 0,0 0 0,0 0 0,0 0 0,0 0 0,0 0 0,0 0 0,0 1 0,0-1 0,-1 0 0,1 0 0,0 0 0,0 0 0,0 0 0,0 0 0,0 0 0,0 0 0,-1 0 0,1 0 0,0 0 0,0 0 0,0 0 0,0 0 0,0 0 0,0 0 0,-1 0 0,1 0 0,0 0 0,0 0 0,0 0 0,0 0 0,0 0 0,0 0 0,-1 0 0,1 0 0,0-1 0,0 1 0,-12-9 0,-15-22 0,19 22 0,-17-18 0,-186-185 0,187 185 0,22 23 0,-1 0 0,0 1 0,-1-2 0,1 2 0,-1 0 0,0 0 0,0-1 0,0 1 0,0 1 0,-8-5 0,12 7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0,0 0 0,0 0 0,0 1 0,0-1 0,0 0 0,0 0 0,0 0 0,0 0 0,0 0 0,0 0 0,0 0 0,0 0 0,0 0 0,0 0 0,0 0 0,0 0 0,0 0 0,0 0 0,4 11 0,9 10 0,8 2 0,59 59 0,-60-68 0,1 0 0,-1-2 0,2 0 0,1 0 0,40 14 0,-57-23 0,-1-1 0,1 1 0,-1 1 0,0-1 0,0 0 0,0 1 0,-1 0 0,1 0 0,4 8 0,31 45 0,-24-33 0,-16-24 0,1 1 0,-1-1 0,1 1 0,0-1 0,-1 0 0,1 1 0,0-1 0,0 0 0,-1 0 0,1 1 0,0-1 0,-1 0 0,1 0 0,0 0 0,0 0 0,-1 0 0,1 0 0,0 0 0,0 0 0,-1 0 0,1-1 0,0 1 0,0 0 0,-1 0 0,1-1 0,0 1 0,-1 0 0,1-1 0,0 1 0,-1 0 0,1-1 0,-1 1 0,1-1 0,-1 1 0,0 0 0,1-1 0,-1 1 0,0-1 0,1 1 0,-1-1 0,1 0 0,28-27 0,-24 24 0,27-28 0,193-202 0,-215 225 34,-1 1-1,1 0 0,18-13 1,21-16-1533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3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0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27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4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6C8E-1196-14CE-6427-6AACBEEFA733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C50F9-0336-7455-3295-19AB3E8F10B9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73D1-8D7F-D927-AA41-4529DF76AB45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CFDD4-FC8F-EECC-6142-1DE2E5A8838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A73CA-B387-1AA1-AB43-309742183DB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2913-7446-1F43-C3F5-7CFD6B46073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3C600-00AD-915D-A304-EB6B7FCB11B8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Design Problem: Cryptography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BA9DA-3499-0CDA-D665-23459D3EC43D}"/>
              </a:ext>
            </a:extLst>
          </p:cNvPr>
          <p:cNvSpPr txBox="1"/>
          <p:nvPr/>
        </p:nvSpPr>
        <p:spPr>
          <a:xfrm>
            <a:off x="4663407" y="640663"/>
            <a:ext cx="253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Standard Out </a:t>
            </a:r>
            <a:r>
              <a:rPr lang="en-US" dirty="0">
                <a:solidFill>
                  <a:srgbClr val="FFFFFF"/>
                </a:solidFill>
              </a:rPr>
              <a:t>is a single area of text shared by all the code in a program</a:t>
            </a:r>
            <a:r>
              <a:rPr lang="en-US" dirty="0">
                <a:solidFill>
                  <a:srgbClr val="00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5C605-7BE2-A79A-823E-CD91766704EC}"/>
              </a:ext>
            </a:extLst>
          </p:cNvPr>
          <p:cNvSpPr/>
          <p:nvPr/>
        </p:nvSpPr>
        <p:spPr>
          <a:xfrm>
            <a:off x="4214191" y="1688123"/>
            <a:ext cx="7758978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7378E-1B1F-78F9-F007-497021BCF0B7}"/>
              </a:ext>
            </a:extLst>
          </p:cNvPr>
          <p:cNvSpPr/>
          <p:nvPr/>
        </p:nvSpPr>
        <p:spPr>
          <a:xfrm>
            <a:off x="4009293" y="1688123"/>
            <a:ext cx="7963876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3A726-A2AE-85F0-5FCB-021E0A7F5EC7}"/>
              </a:ext>
            </a:extLst>
          </p:cNvPr>
          <p:cNvSpPr/>
          <p:nvPr/>
        </p:nvSpPr>
        <p:spPr>
          <a:xfrm>
            <a:off x="8030817" y="1688123"/>
            <a:ext cx="3942352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37EB8-DC89-6609-C3C3-354D01699F21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CF9B08-0341-22EE-9A13-0E7BDBE1D900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8F745-71CC-6023-1762-113DCD53D300}"/>
              </a:ext>
            </a:extLst>
          </p:cNvPr>
          <p:cNvSpPr/>
          <p:nvPr/>
        </p:nvSpPr>
        <p:spPr>
          <a:xfrm>
            <a:off x="8063948" y="1688123"/>
            <a:ext cx="3909221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FDA6B-FDD2-270E-05A3-875B086AF4F7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87ADED-4D55-561C-15A7-94B51582A11E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EB1F5-F97B-3A7C-6F89-0222F9227CBB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245765-A011-702D-6DF9-C655BF2E116C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7F08-1DAD-2434-78DA-CBC136E11A0D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D008F9-4000-8EB8-6B14-A9004CD3D694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8B4E0F-2995-2FE0-F435-3F7332FA79CA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0728-206B-9812-A1FC-76E21CE03ECA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0EB7-A27F-2E1A-59B5-82A469FE7130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1A4292-088D-6BAB-2EF9-06773345326F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  <p:pic>
        <p:nvPicPr>
          <p:cNvPr id="1030" name="Picture 6" descr="Ben K.">
            <a:extLst>
              <a:ext uri="{FF2B5EF4-FFF2-40B4-BE49-F238E27FC236}">
                <a16:creationId xmlns:a16="http://schemas.microsoft.com/office/drawing/2014/main" id="{0CB80532-DD76-1DCA-B67A-1446C0DD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09" y="505859"/>
            <a:ext cx="2099184" cy="2099184"/>
          </a:xfrm>
          <a:prstGeom prst="ellipse">
            <a:avLst/>
          </a:prstGeom>
          <a:ln w="76200" cap="rnd">
            <a:solidFill>
              <a:srgbClr val="00205B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onto Maple Leafs Logo SVG, Maple Leafs Logo PNG, Toronto Maple Leaf  Symbol, TML Logo, Maple Logo">
            <a:extLst>
              <a:ext uri="{FF2B5EF4-FFF2-40B4-BE49-F238E27FC236}">
                <a16:creationId xmlns:a16="http://schemas.microsoft.com/office/drawing/2014/main" id="{2A455DE7-3854-80B9-A9FE-9C31C13C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126" y="456790"/>
            <a:ext cx="2197321" cy="21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 Heart Symbol on Transparent Background 18868329 PNG">
            <a:extLst>
              <a:ext uri="{FF2B5EF4-FFF2-40B4-BE49-F238E27FC236}">
                <a16:creationId xmlns:a16="http://schemas.microsoft.com/office/drawing/2014/main" id="{56624131-83FD-A56C-E12A-AEB4258C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633" y="1465307"/>
            <a:ext cx="808892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EEF2-7F5F-A4DD-B31F-831F27BE6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F26B-83F7-DF21-27CB-0D5A00C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931-37BC-A6FE-ABF5-404AC665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roles a 6-sided dice until a lucky number is rolled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0EC03C-EFB7-9326-110B-3CB39040DD3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12. Breakout Session 2</a:t>
            </a:r>
          </a:p>
        </p:txBody>
      </p:sp>
      <p:pic>
        <p:nvPicPr>
          <p:cNvPr id="2050" name="Picture 2" descr="Dice PNG, Dice Transparent Background - FreeIconsPNG">
            <a:extLst>
              <a:ext uri="{FF2B5EF4-FFF2-40B4-BE49-F238E27FC236}">
                <a16:creationId xmlns:a16="http://schemas.microsoft.com/office/drawing/2014/main" id="{5636AF83-8B6B-218D-AC73-48B2E07A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4" y="3830484"/>
            <a:ext cx="4149969" cy="24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06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 rot="21393182">
              <a:off x="3576877" y="4317062"/>
              <a:ext cx="6613467" cy="108688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93182">
                <a:off x="3548439" y="4288621"/>
                <a:ext cx="6669983" cy="11437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2E8D-B2EE-0AAA-7940-2C66C3259FA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3591-A10E-1DD2-14BD-BAC4948F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A022-DBA5-16EC-EFDC-8BE272A0A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715B6-BF76-F833-63C8-5A82966A6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DD441-B08A-B313-0CA7-8BBFBF27621F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28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C3733-7B80-0376-3F77-3C090E83A082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33893</TotalTime>
  <Words>4233</Words>
  <Application>Microsoft Office PowerPoint</Application>
  <PresentationFormat>Widescreen</PresentationFormat>
  <Paragraphs>1169</Paragraphs>
  <Slides>80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Consolas</vt:lpstr>
      <vt:lpstr>Courier New</vt:lpstr>
      <vt:lpstr>Segoe UI</vt:lpstr>
      <vt:lpstr>Wingdings</vt:lpstr>
      <vt:lpstr>APS106_Theme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Breakout Session 2</vt:lpstr>
      <vt:lpstr>PRACTICE!</vt:lpstr>
      <vt:lpstr>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170</cp:revision>
  <dcterms:created xsi:type="dcterms:W3CDTF">2021-11-03T00:49:37Z</dcterms:created>
  <dcterms:modified xsi:type="dcterms:W3CDTF">2025-01-27T03:25:33Z</dcterms:modified>
</cp:coreProperties>
</file>