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8879C-3C42-4285-98BE-FACE28E175AA}" v="83" dt="2024-01-04T16:01:37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ia Ossetchkina" userId="S::ekaterina.ossetchkina@mail.utoronto.ca::baf7a019-977f-428c-b022-0b70de80451e" providerId="AD" clId="Web-{4598879C-3C42-4285-98BE-FACE28E175AA}"/>
    <pc:docChg chg="addSld modSld">
      <pc:chgData name="Katia Ossetchkina" userId="S::ekaterina.ossetchkina@mail.utoronto.ca::baf7a019-977f-428c-b022-0b70de80451e" providerId="AD" clId="Web-{4598879C-3C42-4285-98BE-FACE28E175AA}" dt="2024-01-04T16:01:37.421" v="82" actId="20577"/>
      <pc:docMkLst>
        <pc:docMk/>
      </pc:docMkLst>
      <pc:sldChg chg="modSp new">
        <pc:chgData name="Katia Ossetchkina" userId="S::ekaterina.ossetchkina@mail.utoronto.ca::baf7a019-977f-428c-b022-0b70de80451e" providerId="AD" clId="Web-{4598879C-3C42-4285-98BE-FACE28E175AA}" dt="2024-01-04T16:01:37.421" v="82" actId="20577"/>
        <pc:sldMkLst>
          <pc:docMk/>
          <pc:sldMk cId="1358042088" sldId="260"/>
        </pc:sldMkLst>
        <pc:spChg chg="mod">
          <ac:chgData name="Katia Ossetchkina" userId="S::ekaterina.ossetchkina@mail.utoronto.ca::baf7a019-977f-428c-b022-0b70de80451e" providerId="AD" clId="Web-{4598879C-3C42-4285-98BE-FACE28E175AA}" dt="2024-01-04T16:01:08.062" v="10" actId="20577"/>
          <ac:spMkLst>
            <pc:docMk/>
            <pc:sldMk cId="1358042088" sldId="260"/>
            <ac:spMk id="2" creationId="{A5386519-E3FB-8B9A-1261-83406D42CF14}"/>
          </ac:spMkLst>
        </pc:spChg>
        <pc:spChg chg="mod">
          <ac:chgData name="Katia Ossetchkina" userId="S::ekaterina.ossetchkina@mail.utoronto.ca::baf7a019-977f-428c-b022-0b70de80451e" providerId="AD" clId="Web-{4598879C-3C42-4285-98BE-FACE28E175AA}" dt="2024-01-04T16:01:37.421" v="82" actId="20577"/>
          <ac:spMkLst>
            <pc:docMk/>
            <pc:sldMk cId="1358042088" sldId="260"/>
            <ac:spMk id="3" creationId="{99C09D96-1FE4-45C9-2957-418D29788D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5857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43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175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187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052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84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010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896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035AA-2C99-694A-80D1-36900A9B6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Does That Work? </a:t>
            </a:r>
            <a:br>
              <a:rPr lang="en-US"/>
            </a:br>
            <a:r>
              <a:rPr lang="en-US" b="1"/>
              <a:t>Anaconda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5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5876-8BE1-8344-8F3E-84A7BFD2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/>
              <a:t>What is Anaconda?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A9F3C-88DB-424F-A092-1C1EDE44A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700" indent="-3429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/>
              <a:t>A local distribution system – collection of IDE’s (Independent Development Environments), Python packages and templates for all your Python programming needs</a:t>
            </a:r>
          </a:p>
          <a:p>
            <a:pPr marL="393700" indent="-3429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/>
              <a:t>Includes PyCharm, Visual Studio Code, </a:t>
            </a:r>
            <a:r>
              <a:rPr lang="en" err="1"/>
              <a:t>Jupyter</a:t>
            </a:r>
            <a:r>
              <a:rPr lang="en"/>
              <a:t> Notebooks, and much more</a:t>
            </a:r>
          </a:p>
          <a:p>
            <a:pPr marL="393700" indent="-3429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-CA"/>
              <a:t>Advantages</a:t>
            </a:r>
          </a:p>
          <a:p>
            <a:pPr marL="850900" lvl="1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-CA"/>
              <a:t>Everything is in one place</a:t>
            </a:r>
          </a:p>
          <a:p>
            <a:pPr marL="850900" lvl="1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-CA"/>
              <a:t>Comes with everything setup for Python for your PC</a:t>
            </a:r>
          </a:p>
          <a:p>
            <a:pPr marL="850900" lvl="1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-CA"/>
              <a:t>Can use the built in Anaconda Python distribution with your application of choice</a:t>
            </a:r>
          </a:p>
          <a:p>
            <a:pPr marL="850900" lvl="1">
              <a:lnSpc>
                <a:spcPct val="115000"/>
              </a:lnSpc>
              <a:spcBef>
                <a:spcPts val="0"/>
              </a:spcBef>
              <a:buSzPts val="2000"/>
            </a:pPr>
            <a:endParaRPr lang="en-CA"/>
          </a:p>
          <a:p>
            <a:pPr marL="393700" indent="-342900">
              <a:lnSpc>
                <a:spcPct val="115000"/>
              </a:lnSpc>
              <a:spcBef>
                <a:spcPts val="0"/>
              </a:spcBef>
              <a:buSzPts val="2000"/>
            </a:pPr>
            <a:endParaRPr lang="en" sz="21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C18DF-91FC-6848-BC05-7558356FF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920" y="588096"/>
            <a:ext cx="2302937" cy="114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9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6519-E3FB-8B9A-1261-83406D42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Segoe UI"/>
              </a:rPr>
              <a:t>Important Note about Python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09D96-1FE4-45C9-2957-418D2978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u="sng">
                <a:cs typeface="Segoe UI"/>
              </a:rPr>
              <a:t>Anaconda comes with its own version of Python</a:t>
            </a:r>
            <a:r>
              <a:rPr lang="en-US">
                <a:cs typeface="Segoe UI"/>
              </a:rPr>
              <a:t>! No extra installation separately of Python language required :)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4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7EBB-B573-A540-9466-97C681BC9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to get started with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4B133-1CBF-CB48-BD54-598CD504A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Download Anaconda from </a:t>
            </a:r>
            <a:r>
              <a:rPr lang="en-US">
                <a:hlinkClick r:id="rId2"/>
              </a:rPr>
              <a:t>https://www.anaconda.com/download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Launch Anaconda Navigator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Launch the IDE (PyCharm, </a:t>
            </a:r>
            <a:r>
              <a:rPr lang="en-US" err="1"/>
              <a:t>Jupyter</a:t>
            </a:r>
            <a:r>
              <a:rPr lang="en-US"/>
              <a:t> Notebooks, etc.) from Anaconda Navigator</a:t>
            </a:r>
          </a:p>
        </p:txBody>
      </p:sp>
    </p:spTree>
    <p:extLst>
      <p:ext uri="{BB962C8B-B14F-4D97-AF65-F5344CB8AC3E}">
        <p14:creationId xmlns:p14="http://schemas.microsoft.com/office/powerpoint/2010/main" val="426397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500B-AA86-3B46-9D3F-1EB9CC52AD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Demo</a:t>
            </a:r>
            <a:r>
              <a:rPr lang="en-US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057665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7F03B7FC-5228-46F7-89CC-E1381591FA7B}" vid="{1FFC07E1-19C0-494F-A9B3-1210541B91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APS106_Theme</vt:lpstr>
      <vt:lpstr>How Does That Work?  Anaconda</vt:lpstr>
      <vt:lpstr>What is Anaconda?</vt:lpstr>
      <vt:lpstr>Important Note about Python</vt:lpstr>
      <vt:lpstr>How to get started with Anaconda</vt:lpstr>
      <vt:lpstr>Demo.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Katia Ossetchkina</dc:creator>
  <cp:revision>1</cp:revision>
  <dcterms:created xsi:type="dcterms:W3CDTF">2023-12-28T19:47:00Z</dcterms:created>
  <dcterms:modified xsi:type="dcterms:W3CDTF">2024-01-04T16:01:39Z</dcterms:modified>
</cp:coreProperties>
</file>