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4" r:id="rId3"/>
    <p:sldId id="313" r:id="rId4"/>
    <p:sldId id="312" r:id="rId5"/>
    <p:sldId id="294" r:id="rId6"/>
    <p:sldId id="3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479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943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5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18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05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184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010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896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0189-4193-0C4E-A7DB-ACF046A96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That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5DD95-2C2B-B14C-A96B-6149919BF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Environments and Packages/External Libraries</a:t>
            </a:r>
          </a:p>
        </p:txBody>
      </p:sp>
    </p:spTree>
    <p:extLst>
      <p:ext uri="{BB962C8B-B14F-4D97-AF65-F5344CB8AC3E}">
        <p14:creationId xmlns:p14="http://schemas.microsoft.com/office/powerpoint/2010/main" val="176021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9314-D7EE-7546-B3AE-A4945506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use external libraries?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8872-42CF-0941-9550-7F2AC3F92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external libraries in Python can enhance your Python projects and make development more efficient</a:t>
            </a:r>
          </a:p>
          <a:p>
            <a:pPr lvl="1"/>
            <a:r>
              <a:rPr lang="en-US" dirty="0"/>
              <a:t>External libraries often provide functionalities that you would otherwise need to code from scratch</a:t>
            </a:r>
          </a:p>
          <a:p>
            <a:pPr lvl="1"/>
            <a:r>
              <a:rPr lang="en-US" dirty="0"/>
              <a:t>Many of these libraries are maintained by experts</a:t>
            </a:r>
          </a:p>
          <a:p>
            <a:pPr lvl="1"/>
            <a:r>
              <a:rPr lang="en-US" dirty="0"/>
              <a:t>In addition, a lot of libraries have advanced functionalities that are optimized for performance, let you work with complex data and do advanced processing tasks (like computer vision and machine learning!)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7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9018-9C47-E44B-B078-18083EBF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47BF-3CC5-1D41-83CF-FDECEE1D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ways to get these:</a:t>
            </a:r>
          </a:p>
          <a:p>
            <a:pPr lvl="1"/>
            <a:r>
              <a:rPr lang="en-US" dirty="0"/>
              <a:t>Installation by running pip in terminal or a notebook cell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Environment management tools, like Anaconda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EAA0B-D2E0-2D45-8D12-89D2CA31B61C}"/>
              </a:ext>
            </a:extLst>
          </p:cNvPr>
          <p:cNvSpPr/>
          <p:nvPr/>
        </p:nvSpPr>
        <p:spPr>
          <a:xfrm>
            <a:off x="3220720" y="28020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latin typeface="Courier New" panose="02070309020205020404" pitchFamily="49" charset="0"/>
              </a:rPr>
              <a:t>!pip install </a:t>
            </a:r>
            <a:r>
              <a:rPr lang="en-CA" b="1" dirty="0" err="1">
                <a:latin typeface="Courier New" panose="02070309020205020404" pitchFamily="49" charset="0"/>
              </a:rPr>
              <a:t>numpy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965709-FBFE-0041-83BB-1015B1A8241A}"/>
              </a:ext>
            </a:extLst>
          </p:cNvPr>
          <p:cNvCxnSpPr/>
          <p:nvPr/>
        </p:nvCxnSpPr>
        <p:spPr>
          <a:xfrm flipV="1">
            <a:off x="3068320" y="3171374"/>
            <a:ext cx="457200" cy="496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00F4B7-72E3-064F-92F7-E562E08EB8C7}"/>
              </a:ext>
            </a:extLst>
          </p:cNvPr>
          <p:cNvSpPr txBox="1"/>
          <p:nvPr/>
        </p:nvSpPr>
        <p:spPr>
          <a:xfrm>
            <a:off x="1651000" y="3686627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Package Installer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E067D-8B8F-6146-9189-FB7A57086069}"/>
              </a:ext>
            </a:extLst>
          </p:cNvPr>
          <p:cNvSpPr txBox="1"/>
          <p:nvPr/>
        </p:nvSpPr>
        <p:spPr>
          <a:xfrm>
            <a:off x="5552440" y="3685174"/>
            <a:ext cx="283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4D7AA9-4B4D-FE49-898E-EB9A849BCF23}"/>
              </a:ext>
            </a:extLst>
          </p:cNvPr>
          <p:cNvCxnSpPr>
            <a:cxnSpLocks/>
          </p:cNvCxnSpPr>
          <p:nvPr/>
        </p:nvCxnSpPr>
        <p:spPr>
          <a:xfrm flipH="1" flipV="1">
            <a:off x="5445760" y="3171374"/>
            <a:ext cx="365760" cy="51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06D2E-0F39-214A-A2B0-EB5C5C37F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4"/>
          <a:stretch/>
        </p:blipFill>
        <p:spPr>
          <a:xfrm>
            <a:off x="1447800" y="4737737"/>
            <a:ext cx="8048744" cy="16287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71B35F-AD7B-0E44-963C-EBA1702BDADB}"/>
              </a:ext>
            </a:extLst>
          </p:cNvPr>
          <p:cNvSpPr/>
          <p:nvPr/>
        </p:nvSpPr>
        <p:spPr>
          <a:xfrm>
            <a:off x="1447800" y="5199136"/>
            <a:ext cx="1427480" cy="273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9879C-6B8E-454A-9B7A-D9E1429FC98E}"/>
              </a:ext>
            </a:extLst>
          </p:cNvPr>
          <p:cNvSpPr/>
          <p:nvPr/>
        </p:nvSpPr>
        <p:spPr>
          <a:xfrm>
            <a:off x="5097780" y="4828351"/>
            <a:ext cx="3802380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444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2B16-2BD7-8F47-B75A-361ED04F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an Environment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268DEC-00C5-4745-BD5D-A9052F3C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259"/>
            <a:ext cx="10515600" cy="4184388"/>
          </a:xfrm>
        </p:spPr>
        <p:txBody>
          <a:bodyPr>
            <a:normAutofit/>
          </a:bodyPr>
          <a:lstStyle/>
          <a:p>
            <a:r>
              <a:rPr lang="en-US" dirty="0"/>
              <a:t>An environment is a directory that contains a specific collection of Python packages that have been installed, along with the specific version of Python.</a:t>
            </a:r>
          </a:p>
          <a:p>
            <a:r>
              <a:rPr lang="en-US" dirty="0"/>
              <a:t>There are a few use cases to use them:</a:t>
            </a:r>
          </a:p>
          <a:p>
            <a:pPr lvl="1"/>
            <a:r>
              <a:rPr lang="en-US" dirty="0"/>
              <a:t>Need to ensure that dependencies are managed on large projects between different people.</a:t>
            </a:r>
          </a:p>
          <a:p>
            <a:pPr lvl="1"/>
            <a:r>
              <a:rPr lang="en-US" dirty="0"/>
              <a:t>Working with a specific version of code meant to run with specific libraries.</a:t>
            </a:r>
          </a:p>
          <a:p>
            <a:pPr lvl="1"/>
            <a:r>
              <a:rPr lang="en-US" dirty="0"/>
              <a:t>Resolving conflicts in different environment versions.</a:t>
            </a:r>
          </a:p>
        </p:txBody>
      </p:sp>
    </p:spTree>
    <p:extLst>
      <p:ext uri="{BB962C8B-B14F-4D97-AF65-F5344CB8AC3E}">
        <p14:creationId xmlns:p14="http://schemas.microsoft.com/office/powerpoint/2010/main" val="231079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60F4-A459-3A48-9495-4ABB3C6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Anaconda simplifies environment management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383560-C457-DC47-997B-14D8484D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6806"/>
            <a:ext cx="10515600" cy="4184388"/>
          </a:xfrm>
        </p:spPr>
        <p:txBody>
          <a:bodyPr>
            <a:normAutofit/>
          </a:bodyPr>
          <a:lstStyle/>
          <a:p>
            <a:r>
              <a:rPr lang="en-US" sz="2133" dirty="0"/>
              <a:t>You can create, export, list, remove and update environments</a:t>
            </a:r>
          </a:p>
          <a:p>
            <a:r>
              <a:rPr lang="en-US" sz="2133" dirty="0"/>
              <a:t>Also can create </a:t>
            </a:r>
            <a:r>
              <a:rPr lang="en-US" sz="2133" dirty="0" err="1"/>
              <a:t>requirements.txt</a:t>
            </a:r>
            <a:r>
              <a:rPr lang="en-US" sz="2133" dirty="0"/>
              <a:t> files from an environment, that can be shared as a pip install package as well</a:t>
            </a:r>
          </a:p>
          <a:p>
            <a:endParaRPr lang="en-US" sz="2133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CCAAA-8D1B-E940-8639-058926B8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94" y="2547740"/>
            <a:ext cx="6797812" cy="42261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613B548-E474-7D49-A83B-3897903517E4}"/>
              </a:ext>
            </a:extLst>
          </p:cNvPr>
          <p:cNvSpPr/>
          <p:nvPr/>
        </p:nvSpPr>
        <p:spPr>
          <a:xfrm>
            <a:off x="2697094" y="3069022"/>
            <a:ext cx="918465" cy="273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0F612-E475-B643-AEB6-FFEF646551B6}"/>
              </a:ext>
            </a:extLst>
          </p:cNvPr>
          <p:cNvSpPr/>
          <p:nvPr/>
        </p:nvSpPr>
        <p:spPr>
          <a:xfrm>
            <a:off x="5177535" y="2795754"/>
            <a:ext cx="4317371" cy="3798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38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DB6E-2D8D-5743-B3CE-9E730BE8D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8780992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7F03B7FC-5228-46F7-89CC-E1381591FA7B}" vid="{1FFC07E1-19C0-494F-A9B3-1210541B91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384</TotalTime>
  <Words>239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Segoe UI</vt:lpstr>
      <vt:lpstr>Wingdings</vt:lpstr>
      <vt:lpstr>APS106_Theme</vt:lpstr>
      <vt:lpstr>How Does That Work?</vt:lpstr>
      <vt:lpstr>Why use external libraries?</vt:lpstr>
      <vt:lpstr>What are packages?</vt:lpstr>
      <vt:lpstr>What is an Environment</vt:lpstr>
      <vt:lpstr>Anaconda simplifies environment management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That Work?</dc:title>
  <dc:creator>Katia Ossetchkina</dc:creator>
  <cp:lastModifiedBy>Katia Ossetchkina</cp:lastModifiedBy>
  <cp:revision>9</cp:revision>
  <dcterms:created xsi:type="dcterms:W3CDTF">2024-01-23T04:08:22Z</dcterms:created>
  <dcterms:modified xsi:type="dcterms:W3CDTF">2024-02-27T20:04:22Z</dcterms:modified>
</cp:coreProperties>
</file>