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/>
    <p:restoredTop sz="94479"/>
  </p:normalViewPr>
  <p:slideViewPr>
    <p:cSldViewPr snapToGrid="0" snapToObjects="1">
      <p:cViewPr varScale="1">
        <p:scale>
          <a:sx n="102" d="100"/>
          <a:sy n="102" d="100"/>
        </p:scale>
        <p:origin x="1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43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8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05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184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10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9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ommunity/education/#stud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B3B0-B851-C844-84F0-8F56BD8AA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That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C731B-5FDD-DC49-B8B6-EF4FAD462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IDEs and PyCharm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976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B413-619A-114A-8E91-7D0179A3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– Integrated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69F4-F6B8-D24A-BE60-0A805EC1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software application that helps you develop code efficiently</a:t>
            </a:r>
          </a:p>
          <a:p>
            <a:r>
              <a:rPr lang="en-US" sz="2400" dirty="0"/>
              <a:t>For a plain Python executable file, you could use a text editor (such as notepad), but an IDE will include highlighting rules for the language syntax, can help you debug errors, and help refactor/complete your code.</a:t>
            </a:r>
          </a:p>
          <a:p>
            <a:r>
              <a:rPr lang="en-US" sz="2400" dirty="0"/>
              <a:t>Some IDEs we know: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02FB8D-DD86-6247-994C-D4652B7376A6}"/>
              </a:ext>
            </a:extLst>
          </p:cNvPr>
          <p:cNvGrpSpPr>
            <a:grpSpLocks noChangeAspect="1"/>
          </p:cNvGrpSpPr>
          <p:nvPr/>
        </p:nvGrpSpPr>
        <p:grpSpPr>
          <a:xfrm>
            <a:off x="936193" y="4091860"/>
            <a:ext cx="10417607" cy="1201809"/>
            <a:chOff x="1729029" y="4036618"/>
            <a:chExt cx="8127684" cy="9376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9C5B81-01BA-1848-A2ED-AB853C127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9029" y="4208725"/>
              <a:ext cx="1958492" cy="5934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DB30F7-7B83-CB43-92F6-65673D15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5989" y="4273778"/>
              <a:ext cx="1958492" cy="5283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9D4B07-BD11-4E4C-9127-6A0F3D926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1441" y="4036618"/>
              <a:ext cx="1875272" cy="9376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A53363-5DA6-3546-A2C1-1F7F4CA4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2949" y="4154222"/>
              <a:ext cx="1920897" cy="820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29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B928-70D9-484D-BA3B-0C67ED81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PyCharm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D0A4F-B43B-B74D-9A05-F686D93A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43" y="727514"/>
            <a:ext cx="3890357" cy="11787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3F42F3-D6F4-EB40-AD77-E5678EF7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r>
              <a:rPr lang="en-US" sz="2400" dirty="0"/>
              <a:t>Community edition – is free, but will give you read-only to notebooks (.</a:t>
            </a:r>
            <a:r>
              <a:rPr lang="en-US" sz="2400" dirty="0" err="1"/>
              <a:t>ipynb</a:t>
            </a:r>
            <a:r>
              <a:rPr lang="en-US" sz="2400" dirty="0"/>
              <a:t>)! But will work properly with Python (.</a:t>
            </a:r>
            <a:r>
              <a:rPr lang="en-US" sz="2400" dirty="0" err="1"/>
              <a:t>py</a:t>
            </a:r>
            <a:r>
              <a:rPr lang="en-US" sz="2400" dirty="0"/>
              <a:t>) extension files</a:t>
            </a:r>
          </a:p>
          <a:p>
            <a:r>
              <a:rPr lang="en-US" sz="2400" dirty="0"/>
              <a:t>Can get Professional PyCharm with </a:t>
            </a:r>
            <a:r>
              <a:rPr lang="en-US" sz="2400" dirty="0" err="1"/>
              <a:t>UofT</a:t>
            </a:r>
            <a:r>
              <a:rPr lang="en-US" sz="2400" dirty="0"/>
              <a:t> email – need to get form approved (or a 30 day trial without this)</a:t>
            </a:r>
          </a:p>
          <a:p>
            <a:pPr lvl="1"/>
            <a:r>
              <a:rPr lang="en-US" sz="2000" dirty="0"/>
              <a:t>Apply for the student license to get PyCharm here (Apply Now): </a:t>
            </a:r>
            <a:r>
              <a:rPr lang="en-US" sz="2000" dirty="0">
                <a:hlinkClick r:id="rId3"/>
              </a:rPr>
              <a:t>https://www.jetbrains.com/community/education/#students</a:t>
            </a:r>
            <a:r>
              <a:rPr lang="en-US" sz="2000" dirty="0"/>
              <a:t>  </a:t>
            </a:r>
          </a:p>
          <a:p>
            <a:r>
              <a:rPr lang="en-US" sz="2400" dirty="0"/>
              <a:t>Download from JetBrains: </a:t>
            </a:r>
            <a:r>
              <a:rPr lang="en-US" sz="2400" dirty="0">
                <a:hlinkClick r:id="rId4"/>
              </a:rPr>
              <a:t>https://www.jetbrains.com/pycharm/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34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4BF0-791B-AB41-99EC-AA1FE17F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Anatomy of a Python File (.</a:t>
            </a:r>
            <a:r>
              <a:rPr lang="en-US" dirty="0" err="1"/>
              <a:t>py</a:t>
            </a:r>
            <a:r>
              <a:rPr lang="en-US" dirty="0"/>
              <a:t>) 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08AF13-43E4-7C47-B14C-1F2A63D6EB04}"/>
              </a:ext>
            </a:extLst>
          </p:cNvPr>
          <p:cNvGrpSpPr>
            <a:grpSpLocks noChangeAspect="1"/>
          </p:cNvGrpSpPr>
          <p:nvPr/>
        </p:nvGrpSpPr>
        <p:grpSpPr>
          <a:xfrm>
            <a:off x="238842" y="1500328"/>
            <a:ext cx="11690383" cy="5086452"/>
            <a:chOff x="223345" y="1055103"/>
            <a:chExt cx="8865476" cy="38573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6D6FAF-C1D6-5548-8974-996262555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3262" y="1055103"/>
              <a:ext cx="5694572" cy="35427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B5699A-B366-F54C-AB59-F352CF138A55}"/>
                </a:ext>
              </a:extLst>
            </p:cNvPr>
            <p:cNvSpPr txBox="1"/>
            <p:nvPr/>
          </p:nvSpPr>
          <p:spPr>
            <a:xfrm>
              <a:off x="7425558" y="3168869"/>
              <a:ext cx="1237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Console (run results)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9222C-3B1C-6445-897C-DD54BB69CF97}"/>
                </a:ext>
              </a:extLst>
            </p:cNvPr>
            <p:cNvSpPr txBox="1"/>
            <p:nvPr/>
          </p:nvSpPr>
          <p:spPr>
            <a:xfrm>
              <a:off x="7425559" y="1579180"/>
              <a:ext cx="1237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Your code!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266465-8BD4-6F49-A38C-32E6FB166F54}"/>
                </a:ext>
              </a:extLst>
            </p:cNvPr>
            <p:cNvSpPr txBox="1"/>
            <p:nvPr/>
          </p:nvSpPr>
          <p:spPr>
            <a:xfrm>
              <a:off x="223345" y="1376856"/>
              <a:ext cx="1237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explorer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4143D4-1AF3-324B-B802-9F82146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1277007" y="1684633"/>
              <a:ext cx="591207" cy="484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1A4E44-9F70-A44A-A5AE-3BD2A1E17BDA}"/>
                </a:ext>
              </a:extLst>
            </p:cNvPr>
            <p:cNvSpPr txBox="1"/>
            <p:nvPr/>
          </p:nvSpPr>
          <p:spPr>
            <a:xfrm>
              <a:off x="7560158" y="4173782"/>
              <a:ext cx="15286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Python version (or virtual environment*)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BACDA2-5B38-1B49-89C6-2C8FD1D2B7E5}"/>
                </a:ext>
              </a:extLst>
            </p:cNvPr>
            <p:cNvCxnSpPr/>
            <p:nvPr/>
          </p:nvCxnSpPr>
          <p:spPr>
            <a:xfrm flipH="1">
              <a:off x="6873766" y="1813034"/>
              <a:ext cx="835572" cy="2443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C321D3-785E-564E-9BB9-A6B70FD18D97}"/>
                </a:ext>
              </a:extLst>
            </p:cNvPr>
            <p:cNvCxnSpPr/>
            <p:nvPr/>
          </p:nvCxnSpPr>
          <p:spPr>
            <a:xfrm flipH="1">
              <a:off x="6645166" y="3322757"/>
              <a:ext cx="835572" cy="2443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B04E65-A425-C344-8D1E-70A5F71297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5800" y="4665297"/>
              <a:ext cx="444358" cy="864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0D73FA-D70F-F146-950A-4F79160107E7}"/>
                </a:ext>
              </a:extLst>
            </p:cNvPr>
            <p:cNvSpPr/>
            <p:nvPr/>
          </p:nvSpPr>
          <p:spPr>
            <a:xfrm>
              <a:off x="3233541" y="1128573"/>
              <a:ext cx="3987066" cy="2103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4FCBF-6563-6348-89D4-4FF45A5FBE51}"/>
                </a:ext>
              </a:extLst>
            </p:cNvPr>
            <p:cNvSpPr/>
            <p:nvPr/>
          </p:nvSpPr>
          <p:spPr>
            <a:xfrm>
              <a:off x="1675891" y="3304468"/>
              <a:ext cx="5544716" cy="10808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5D5EE3-5F43-E945-9C26-6B392408E00E}"/>
                </a:ext>
              </a:extLst>
            </p:cNvPr>
            <p:cNvSpPr/>
            <p:nvPr/>
          </p:nvSpPr>
          <p:spPr>
            <a:xfrm>
              <a:off x="6933902" y="4452719"/>
              <a:ext cx="444358" cy="1625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A0C528-FE99-C64F-9FED-8145BF354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81" y="590350"/>
            <a:ext cx="2764538" cy="8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7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DEB3-9DA1-DF44-9489-FFC6EA9AA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85716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7F03B7FC-5228-46F7-89CC-E1381591FA7B}" vid="{1FFC07E1-19C0-494F-A9B3-1210541B91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30</TotalTime>
  <Words>190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Segoe UI</vt:lpstr>
      <vt:lpstr>Wingdings</vt:lpstr>
      <vt:lpstr>APS106_Theme</vt:lpstr>
      <vt:lpstr>How Does That Work?</vt:lpstr>
      <vt:lpstr>IDE – Integrated Development Environment</vt:lpstr>
      <vt:lpstr>PyCharm </vt:lpstr>
      <vt:lpstr>The Anatomy of a Python File (.py) in</vt:lpstr>
      <vt:lpstr>Demo.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That Work?</dc:title>
  <dc:creator>Katia Ossetchkina</dc:creator>
  <cp:lastModifiedBy>Katia Ossetchkina</cp:lastModifiedBy>
  <cp:revision>4</cp:revision>
  <dcterms:created xsi:type="dcterms:W3CDTF">2024-01-03T04:16:21Z</dcterms:created>
  <dcterms:modified xsi:type="dcterms:W3CDTF">2024-01-03T22:11:17Z</dcterms:modified>
</cp:coreProperties>
</file>