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1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1001075"/>
            <a:ext cx="11391065" cy="917922"/>
          </a:xfrm>
        </p:spPr>
        <p:txBody>
          <a:bodyPr>
            <a:normAutofit/>
          </a:bodyPr>
          <a:lstStyle/>
          <a:p>
            <a:r>
              <a:rPr lang="en-US" dirty="0"/>
              <a:t>Wordle Part 2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output and gameplay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912597"/>
            <a:ext cx="11391065" cy="1085161"/>
          </a:xfrm>
        </p:spPr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B22F0-2BD3-E352-6767-6D2BCFFA097E}"/>
              </a:ext>
            </a:extLst>
          </p:cNvPr>
          <p:cNvSpPr txBox="1"/>
          <p:nvPr/>
        </p:nvSpPr>
        <p:spPr>
          <a:xfrm>
            <a:off x="335946" y="5298382"/>
            <a:ext cx="75806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C99FF"/>
                </a:solidFill>
              </a:rPr>
              <a:t>While waiting, open the </a:t>
            </a:r>
            <a:r>
              <a:rPr lang="en-US" sz="2000" b="1" dirty="0" err="1">
                <a:solidFill>
                  <a:srgbClr val="CC99FF"/>
                </a:solidFill>
              </a:rPr>
              <a:t>Jupyter</a:t>
            </a:r>
            <a:r>
              <a:rPr lang="en-US" sz="2000" b="1" dirty="0">
                <a:solidFill>
                  <a:srgbClr val="CC99FF"/>
                </a:solidFill>
              </a:rPr>
              <a:t> Notebook for today’s lecture</a:t>
            </a:r>
          </a:p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8 Released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10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</p:txBody>
      </p:sp>
      <p:pic>
        <p:nvPicPr>
          <p:cNvPr id="7" name="Picture 6" descr="A cartoon of a person and person&#10;&#10;Description automatically generated">
            <a:extLst>
              <a:ext uri="{FF2B5EF4-FFF2-40B4-BE49-F238E27FC236}">
                <a16:creationId xmlns:a16="http://schemas.microsoft.com/office/drawing/2014/main" id="{5310D999-8C87-7149-8FC6-C5B5BFE41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07" y="2110630"/>
            <a:ext cx="2331436" cy="2982070"/>
          </a:xfrm>
          <a:prstGeom prst="rect">
            <a:avLst/>
          </a:prstGeom>
        </p:spPr>
      </p:pic>
      <p:pic>
        <p:nvPicPr>
          <p:cNvPr id="9" name="Picture 8" descr="A cartoon of a person talking to a person&#10;&#10;Description automatically generated">
            <a:extLst>
              <a:ext uri="{FF2B5EF4-FFF2-40B4-BE49-F238E27FC236}">
                <a16:creationId xmlns:a16="http://schemas.microsoft.com/office/drawing/2014/main" id="{2A358ECF-4D23-3C32-02D6-EB62B5D650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"/>
          <a:stretch/>
        </p:blipFill>
        <p:spPr>
          <a:xfrm>
            <a:off x="8247742" y="2110630"/>
            <a:ext cx="3826401" cy="3887128"/>
          </a:xfrm>
          <a:prstGeom prst="rect">
            <a:avLst/>
          </a:prstGeom>
        </p:spPr>
      </p:pic>
      <p:pic>
        <p:nvPicPr>
          <p:cNvPr id="11" name="Picture 10" descr="A cartoon of a bear&#10;&#10;Description automatically generated">
            <a:extLst>
              <a:ext uri="{FF2B5EF4-FFF2-40B4-BE49-F238E27FC236}">
                <a16:creationId xmlns:a16="http://schemas.microsoft.com/office/drawing/2014/main" id="{451690F7-2335-2749-D091-F68D308540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 t="57407" r="3418" b="1301"/>
          <a:stretch/>
        </p:blipFill>
        <p:spPr>
          <a:xfrm>
            <a:off x="2717801" y="2254646"/>
            <a:ext cx="3032908" cy="2422540"/>
          </a:xfrm>
          <a:prstGeom prst="rect">
            <a:avLst/>
          </a:prstGeom>
        </p:spPr>
      </p:pic>
      <p:pic>
        <p:nvPicPr>
          <p:cNvPr id="12" name="Picture 11" descr="A cartoon of a bear&#10;&#10;Description automatically generated">
            <a:extLst>
              <a:ext uri="{FF2B5EF4-FFF2-40B4-BE49-F238E27FC236}">
                <a16:creationId xmlns:a16="http://schemas.microsoft.com/office/drawing/2014/main" id="{D6A2F166-14F1-8E29-F2B9-1D61312864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2" b="44630"/>
          <a:stretch/>
        </p:blipFill>
        <p:spPr>
          <a:xfrm>
            <a:off x="96875" y="1978766"/>
            <a:ext cx="2620926" cy="27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26141</TotalTime>
  <Words>41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Wingdings</vt:lpstr>
      <vt:lpstr>APS106_PPTX_Theme</vt:lpstr>
      <vt:lpstr>Wordle Part 2: output and gameplay.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177</cp:revision>
  <dcterms:created xsi:type="dcterms:W3CDTF">2021-11-03T00:49:37Z</dcterms:created>
  <dcterms:modified xsi:type="dcterms:W3CDTF">2024-03-22T17:07:08Z</dcterms:modified>
</cp:coreProperties>
</file>