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2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6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7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3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5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6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1628-1639-56F1-28F9-18ADBFAF951B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Midterm Review (Online) tonight 6 – 7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C99FF"/>
                </a:solidFill>
              </a:rPr>
              <a:t>Term Test 1 </a:t>
            </a:r>
            <a:r>
              <a:rPr lang="en-US" sz="1600" dirty="0">
                <a:solidFill>
                  <a:srgbClr val="66FF99"/>
                </a:solidFill>
              </a:rPr>
              <a:t>next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some code to allow someone to play Rock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Paper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Scissors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Lizard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Spock repeatedly until they beat the computer 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3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 times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1026" name="Picture 2" descr="Spock (Character) - Comic Vine">
            <a:extLst>
              <a:ext uri="{FF2B5EF4-FFF2-40B4-BE49-F238E27FC236}">
                <a16:creationId xmlns:a16="http://schemas.microsoft.com/office/drawing/2014/main" id="{906D33B3-7CFB-2914-A234-0F3FDAC1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91" y="4317165"/>
            <a:ext cx="1757501" cy="22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dragons">
            <a:extLst>
              <a:ext uri="{FF2B5EF4-FFF2-40B4-BE49-F238E27FC236}">
                <a16:creationId xmlns:a16="http://schemas.microsoft.com/office/drawing/2014/main" id="{833F8489-F331-406C-3953-9BC6B972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25321"/>
          <a:stretch/>
        </p:blipFill>
        <p:spPr bwMode="auto">
          <a:xfrm>
            <a:off x="3335982" y="4317165"/>
            <a:ext cx="2175641" cy="2225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31695</TotalTime>
  <Words>766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111</cp:revision>
  <dcterms:created xsi:type="dcterms:W3CDTF">2021-11-03T00:49:37Z</dcterms:created>
  <dcterms:modified xsi:type="dcterms:W3CDTF">2024-02-01T19:54:14Z</dcterms:modified>
</cp:coreProperties>
</file>