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28" r:id="rId18"/>
    <p:sldId id="335" r:id="rId19"/>
    <p:sldId id="357" r:id="rId20"/>
    <p:sldId id="356" r:id="rId21"/>
    <p:sldId id="334" r:id="rId22"/>
    <p:sldId id="337" r:id="rId23"/>
    <p:sldId id="338" r:id="rId24"/>
    <p:sldId id="340" r:id="rId25"/>
    <p:sldId id="339" r:id="rId26"/>
    <p:sldId id="341" r:id="rId27"/>
    <p:sldId id="342" r:id="rId28"/>
    <p:sldId id="343" r:id="rId29"/>
    <p:sldId id="355" r:id="rId30"/>
    <p:sldId id="352" r:id="rId31"/>
    <p:sldId id="353" r:id="rId32"/>
    <p:sldId id="354" r:id="rId33"/>
    <p:sldId id="266" r:id="rId34"/>
    <p:sldId id="344" r:id="rId35"/>
    <p:sldId id="324" r:id="rId36"/>
    <p:sldId id="32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2D2D2D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16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88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96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7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03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07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53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8708D-3E86-1CEF-37CF-22281345D474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3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4 released 6:00 pm Thursday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6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repeat a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ve already seen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loops and this week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ll discuss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Do Something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dirty="0"/>
              <a:t>block of code we want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CF94-14C1-4C94-AC29-DFB3D3A05630}"/>
              </a:ext>
            </a:extLst>
          </p:cNvPr>
          <p:cNvSpPr txBox="1"/>
          <p:nvPr/>
        </p:nvSpPr>
        <p:spPr>
          <a:xfrm>
            <a:off x="6197218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6197218" y="4226704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4881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rgbClr val="FFD6AD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70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463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4E019-A861-0EB3-8FA0-D1464211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2346-0399-EA01-CFF1-F5C65E2D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B663-D1FD-68A6-E27A-B1F60150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631B1-C723-B42C-CE83-962B867EC38F}"/>
              </a:ext>
            </a:extLst>
          </p:cNvPr>
          <p:cNvSpPr txBox="1"/>
          <p:nvPr/>
        </p:nvSpPr>
        <p:spPr>
          <a:xfrm>
            <a:off x="5955632" y="745165"/>
            <a:ext cx="593303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316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Cryptography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21771-7E4B-3150-B20C-AAD2FB26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BCDE-5FD9-EA47-ED36-AB010FF7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C897-E6CA-648F-FB4A-A9ECF429A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43FDA-E3C9-C56C-2294-F974CADE646D}"/>
              </a:ext>
            </a:extLst>
          </p:cNvPr>
          <p:cNvSpPr txBox="1"/>
          <p:nvPr/>
        </p:nvSpPr>
        <p:spPr>
          <a:xfrm>
            <a:off x="5955632" y="745165"/>
            <a:ext cx="5933034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67529-175B-C626-A665-EF05098BF85F}"/>
              </a:ext>
            </a:extLst>
          </p:cNvPr>
          <p:cNvSpPr txBox="1"/>
          <p:nvPr/>
        </p:nvSpPr>
        <p:spPr>
          <a:xfrm>
            <a:off x="660728" y="5077633"/>
            <a:ext cx="3769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200" dirty="0">
                <a:solidFill>
                  <a:srgbClr val="FFFFFF"/>
                </a:solidFill>
              </a:rPr>
              <a:t> holds the value of the last item in the </a:t>
            </a:r>
            <a:r>
              <a:rPr lang="en-US" sz="3200" dirty="0" err="1">
                <a:solidFill>
                  <a:srgbClr val="FFFFFF"/>
                </a:solidFill>
              </a:rPr>
              <a:t>iterable</a:t>
            </a:r>
            <a:r>
              <a:rPr lang="en-US" sz="3200" dirty="0">
                <a:solidFill>
                  <a:srgbClr val="00FF00"/>
                </a:solidFill>
              </a:rPr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27F8E9-C933-8C59-CF6E-56A3BF7E1D04}"/>
              </a:ext>
            </a:extLst>
          </p:cNvPr>
          <p:cNvSpPr/>
          <p:nvPr/>
        </p:nvSpPr>
        <p:spPr>
          <a:xfrm>
            <a:off x="4395019" y="6307114"/>
            <a:ext cx="1560613" cy="25239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try it ourselves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0930C-89E2-4CF5-854E-FC08201F946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Your first for loop</a:t>
            </a:r>
          </a:p>
        </p:txBody>
      </p:sp>
    </p:spTree>
    <p:extLst>
      <p:ext uri="{BB962C8B-B14F-4D97-AF65-F5344CB8AC3E}">
        <p14:creationId xmlns:p14="http://schemas.microsoft.com/office/powerpoint/2010/main" val="196761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ve learned about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when should you use them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Firstly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all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can be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vice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versa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7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You have had your </a:t>
            </a:r>
            <a:r>
              <a:rPr lang="en-US" b="1" dirty="0"/>
              <a:t>DNA </a:t>
            </a:r>
            <a:r>
              <a:rPr lang="en-US" dirty="0"/>
              <a:t>sequenced and each of your chromosomes is represented by a string of nucleotides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adenine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thymine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guanine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cytosine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chrome_4 = ATGGGCAA</a:t>
            </a:r>
          </a:p>
          <a:p>
            <a:r>
              <a:rPr lang="en-US" dirty="0"/>
              <a:t>Create a function to count the number of occurrences of a nucleotides.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E57FC-F828-4A07-8BFD-F124A1E93A6E}"/>
              </a:ext>
            </a:extLst>
          </p:cNvPr>
          <p:cNvSpPr txBox="1"/>
          <p:nvPr/>
        </p:nvSpPr>
        <p:spPr>
          <a:xfrm>
            <a:off x="1068071" y="549369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my_func(chrome_4, ‘A’)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9995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E5EC9-D8E2-4AE2-915F-A9B29C8F50E4}"/>
              </a:ext>
            </a:extLst>
          </p:cNvPr>
          <p:cNvCxnSpPr>
            <a:cxnSpLocks/>
          </p:cNvCxnSpPr>
          <p:nvPr/>
        </p:nvCxnSpPr>
        <p:spPr>
          <a:xfrm flipH="1" flipV="1">
            <a:off x="3787386" y="2884785"/>
            <a:ext cx="357610" cy="957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1732547" y="2406316"/>
            <a:ext cx="2406318" cy="1470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AFD77-5E90-4301-B620-919694785654}"/>
              </a:ext>
            </a:extLst>
          </p:cNvPr>
          <p:cNvCxnSpPr>
            <a:cxnSpLocks/>
          </p:cNvCxnSpPr>
          <p:nvPr/>
        </p:nvCxnSpPr>
        <p:spPr>
          <a:xfrm flipV="1">
            <a:off x="4138863" y="1973179"/>
            <a:ext cx="3128211" cy="19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(i) </a:t>
            </a:r>
            <a:r>
              <a:rPr lang="en-US" dirty="0"/>
              <a:t>was the index of each character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in the for loop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(character) </a:t>
            </a:r>
            <a:r>
              <a:rPr lang="en-US" dirty="0"/>
              <a:t>is the value of each character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No indexing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dirty="0"/>
              <a:t> required in the for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935705" y="2382253"/>
            <a:ext cx="1203160" cy="1494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how long the string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use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len()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because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will go through every character of the string exactly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4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incrementing the loop variable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 += 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the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takes care of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394284" y="3597442"/>
            <a:ext cx="1744581" cy="27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The for loop is </a:t>
            </a:r>
            <a:r>
              <a:rPr lang="en-US" b="1" dirty="0">
                <a:solidFill>
                  <a:schemeClr val="accent6"/>
                </a:solidFill>
              </a:rPr>
              <a:t>MUCH</a:t>
            </a:r>
            <a:r>
              <a:rPr lang="en-US" dirty="0"/>
              <a:t> easier to read and therefore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desirable when writing code for large collaborative projects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#cleancode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4E85-CA6B-4835-B3BC-81BA65999497}"/>
              </a:ext>
            </a:extLst>
          </p:cNvPr>
          <p:cNvSpPr txBox="1"/>
          <p:nvPr/>
        </p:nvSpPr>
        <p:spPr>
          <a:xfrm>
            <a:off x="372979" y="41990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6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C0994-CAAE-4DA3-A8F6-3B7623734B2D}"/>
              </a:ext>
            </a:extLst>
          </p:cNvPr>
          <p:cNvSpPr txBox="1"/>
          <p:nvPr/>
        </p:nvSpPr>
        <p:spPr>
          <a:xfrm>
            <a:off x="8466221" y="32547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4 lines</a:t>
            </a:r>
          </a:p>
        </p:txBody>
      </p:sp>
    </p:spTree>
    <p:extLst>
      <p:ext uri="{BB962C8B-B14F-4D97-AF65-F5344CB8AC3E}">
        <p14:creationId xmlns:p14="http://schemas.microsoft.com/office/powerpoint/2010/main" val="252623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29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takes in a string and returns the number of vowels in the string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count_vowels('Happy Anniversary!')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count_vowels('xyz')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C54F-E834-416E-98EA-ADECA9251F71}"/>
              </a:ext>
            </a:extLst>
          </p:cNvPr>
          <p:cNvSpPr txBox="1"/>
          <p:nvPr/>
        </p:nvSpPr>
        <p:spPr>
          <a:xfrm>
            <a:off x="8276795" y="973836"/>
            <a:ext cx="291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Vowels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e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i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o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u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Write a function to return the unique separators in a string of integer codes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/>
              <a:t>The string only contains integers and separators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find_seperators('23,613-23;2:45')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',-;:'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find_seperators('613-555-3224')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'-'</a:t>
            </a:r>
          </a:p>
          <a:p>
            <a:pPr lvl="1"/>
            <a:endParaRPr lang="en-US" sz="28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377450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Looping over strings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When to use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 over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03043-B86C-43D7-83A2-C89F11DBF43E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72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25066</TotalTime>
  <Words>1630</Words>
  <Application>Microsoft Office PowerPoint</Application>
  <PresentationFormat>Widescreen</PresentationFormat>
  <Paragraphs>380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Consolas</vt:lpstr>
      <vt:lpstr>Courier New</vt:lpstr>
      <vt:lpstr>Segoe UI</vt:lpstr>
      <vt:lpstr>Wingdings</vt:lpstr>
      <vt:lpstr>APS106_Theme</vt:lpstr>
      <vt:lpstr>for loops.</vt:lpstr>
      <vt:lpstr>This Week’s Content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vs while</vt:lpstr>
      <vt:lpstr>while &amp; for Loops</vt:lpstr>
      <vt:lpstr>while &amp; for Loops</vt:lpstr>
      <vt:lpstr>while &amp; for Loops</vt:lpstr>
      <vt:lpstr>Breakout Session 1</vt:lpstr>
      <vt:lpstr>Breakout Session 2</vt:lpstr>
      <vt:lpstr>Lecture Recap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125</cp:revision>
  <dcterms:created xsi:type="dcterms:W3CDTF">2021-11-03T00:49:37Z</dcterms:created>
  <dcterms:modified xsi:type="dcterms:W3CDTF">2024-02-13T19:38:24Z</dcterms:modified>
</cp:coreProperties>
</file>