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171717"/>
    <a:srgbClr val="2D2D2D"/>
    <a:srgbClr val="444445"/>
    <a:srgbClr val="ED334E"/>
    <a:srgbClr val="1C8B3C"/>
    <a:srgbClr val="000000"/>
    <a:srgbClr val="FBB132"/>
    <a:srgbClr val="08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7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89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28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563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91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809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9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Turtle</a:t>
            </a:r>
            <a:r>
              <a:rPr lang="en-US" dirty="0"/>
              <a:t> setup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BF79F-E29A-85FB-B44F-DAFA880C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841D8-3B7F-3C94-2F41-3BB4A424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 Turtles</a:t>
            </a:r>
            <a:br>
              <a:rPr lang="en-US" b="1" dirty="0"/>
            </a:br>
            <a:r>
              <a:rPr lang="en-US" b="1" dirty="0"/>
              <a:t>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7C5C92-27F1-B865-68FE-9EE7B68B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75142" cy="4835479"/>
          </a:xfrm>
        </p:spPr>
        <p:txBody>
          <a:bodyPr/>
          <a:lstStyle/>
          <a:p>
            <a:r>
              <a:rPr lang="en-US" dirty="0"/>
              <a:t>Run this cell which will install the Turtles package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dirty="0"/>
              <a:t>To run a cell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press </a:t>
            </a:r>
            <a:r>
              <a:rPr lang="en-US" b="1" dirty="0"/>
              <a:t>SHIFT</a:t>
            </a:r>
            <a:r>
              <a:rPr lang="en-US" b="1" dirty="0">
                <a:solidFill>
                  <a:srgbClr val="00FF00"/>
                </a:solidFill>
              </a:rPr>
              <a:t>+</a:t>
            </a:r>
            <a:r>
              <a:rPr lang="en-US" b="1" dirty="0"/>
              <a:t>ENTER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96536-3957-D79F-4D20-E59CD56B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7570" b="3842"/>
          <a:stretch/>
        </p:blipFill>
        <p:spPr>
          <a:xfrm>
            <a:off x="6788258" y="492151"/>
            <a:ext cx="5403742" cy="6233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DD9D6-2BBF-0008-EEF3-A16D1F1B3C3E}"/>
              </a:ext>
            </a:extLst>
          </p:cNvPr>
          <p:cNvSpPr/>
          <p:nvPr/>
        </p:nvSpPr>
        <p:spPr>
          <a:xfrm>
            <a:off x="6641017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F355FA-BCDD-BBED-3ED8-94B6C322A77F}"/>
              </a:ext>
            </a:extLst>
          </p:cNvPr>
          <p:cNvCxnSpPr>
            <a:cxnSpLocks/>
          </p:cNvCxnSpPr>
          <p:nvPr/>
        </p:nvCxnSpPr>
        <p:spPr>
          <a:xfrm flipV="1">
            <a:off x="4378271" y="2433234"/>
            <a:ext cx="2905932" cy="100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1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D7F01-0C0A-2989-EEF6-446F029A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D7191-0A42-89E3-FE2A-824C0A57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 Turtles</a:t>
            </a:r>
            <a:br>
              <a:rPr lang="en-US" b="1" dirty="0"/>
            </a:br>
            <a:r>
              <a:rPr lang="en-US" b="1" dirty="0"/>
              <a:t>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CAC898-DA5E-6262-65B4-E74EF72E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75142" cy="4835479"/>
          </a:xfrm>
        </p:spPr>
        <p:txBody>
          <a:bodyPr/>
          <a:lstStyle/>
          <a:p>
            <a:r>
              <a:rPr lang="en-US" dirty="0"/>
              <a:t>Run this cell which make a turtle walk across the screen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dirty="0"/>
              <a:t>To run a cell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press </a:t>
            </a:r>
            <a:r>
              <a:rPr lang="en-US" b="1" dirty="0"/>
              <a:t>SHIFT</a:t>
            </a:r>
            <a:r>
              <a:rPr lang="en-US" b="1" dirty="0">
                <a:solidFill>
                  <a:srgbClr val="00FF00"/>
                </a:solidFill>
              </a:rPr>
              <a:t>+</a:t>
            </a:r>
            <a:r>
              <a:rPr lang="en-US" b="1" dirty="0"/>
              <a:t>ENTER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ADAA4-F111-48E6-BB12-6122939C9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30" t="7570" b="3955"/>
          <a:stretch/>
        </p:blipFill>
        <p:spPr>
          <a:xfrm>
            <a:off x="6781460" y="503774"/>
            <a:ext cx="5409248" cy="6222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89D3D8-B113-3C08-ED1F-AF6FECF979EB}"/>
              </a:ext>
            </a:extLst>
          </p:cNvPr>
          <p:cNvSpPr/>
          <p:nvPr/>
        </p:nvSpPr>
        <p:spPr>
          <a:xfrm>
            <a:off x="6641017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B6A782-776C-157F-91B0-49D327F7C478}"/>
              </a:ext>
            </a:extLst>
          </p:cNvPr>
          <p:cNvCxnSpPr>
            <a:cxnSpLocks/>
          </p:cNvCxnSpPr>
          <p:nvPr/>
        </p:nvCxnSpPr>
        <p:spPr>
          <a:xfrm flipV="1">
            <a:off x="5780868" y="2355742"/>
            <a:ext cx="1480088" cy="162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4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8220-5A37-49CA-73E9-CEF7E050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2E8-D86E-BDD8-C64C-111B40F4A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Turtle</a:t>
            </a:r>
            <a:r>
              <a:rPr lang="en-US" dirty="0"/>
              <a:t> setup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66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EFA2-725E-1045-5DB3-01D7A305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02C16-EF02-F2F4-48A5-5AFB5186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Download</a:t>
            </a:r>
            <a:br>
              <a:rPr lang="en-US" b="1" dirty="0"/>
            </a:br>
            <a:r>
              <a:rPr lang="en-US" b="1" dirty="0"/>
              <a:t>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614F8-1467-50DD-817F-D8AB44A4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36017" cy="4835479"/>
          </a:xfrm>
        </p:spPr>
        <p:txBody>
          <a:bodyPr/>
          <a:lstStyle/>
          <a:p>
            <a:r>
              <a:rPr lang="en-US" dirty="0"/>
              <a:t>Download lecture 6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2 notebook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week6_lecture2_starter.ipynb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DDD23-2FFB-34E3-0F9B-171F5D156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2" t="6779" r="31544" b="5200"/>
          <a:stretch/>
        </p:blipFill>
        <p:spPr>
          <a:xfrm>
            <a:off x="5072251" y="501641"/>
            <a:ext cx="7119750" cy="622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E4AA41-945A-11FA-B284-63D0DD49ADB5}"/>
              </a:ext>
            </a:extLst>
          </p:cNvPr>
          <p:cNvSpPr/>
          <p:nvPr/>
        </p:nvSpPr>
        <p:spPr>
          <a:xfrm>
            <a:off x="4943956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1CA854-A312-CC24-E1D4-CCCEDF44CCFA}"/>
              </a:ext>
            </a:extLst>
          </p:cNvPr>
          <p:cNvCxnSpPr>
            <a:cxnSpLocks/>
          </p:cNvCxnSpPr>
          <p:nvPr/>
        </p:nvCxnSpPr>
        <p:spPr>
          <a:xfrm>
            <a:off x="4541003" y="2208508"/>
            <a:ext cx="2355743" cy="2185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2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B99263-D6D0-C3FB-8AC8-58D450F2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4" r="32816" b="3729"/>
          <a:stretch/>
        </p:blipFill>
        <p:spPr>
          <a:xfrm>
            <a:off x="4905214" y="491390"/>
            <a:ext cx="7286786" cy="62348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3161F8-C627-1AA6-AFB0-03A912E8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New </a:t>
            </a:r>
            <a:br>
              <a:rPr lang="en-US" b="1" dirty="0"/>
            </a:br>
            <a:r>
              <a:rPr lang="en-US" b="1" dirty="0"/>
              <a:t>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7FE26-6A8D-78B7-43FD-F3DEB7F01FD5}"/>
              </a:ext>
            </a:extLst>
          </p:cNvPr>
          <p:cNvSpPr/>
          <p:nvPr/>
        </p:nvSpPr>
        <p:spPr>
          <a:xfrm>
            <a:off x="4781227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D923C2-51CA-9E1E-9F21-D460E31F3CFD}"/>
              </a:ext>
            </a:extLst>
          </p:cNvPr>
          <p:cNvCxnSpPr>
            <a:cxnSpLocks/>
          </p:cNvCxnSpPr>
          <p:nvPr/>
        </p:nvCxnSpPr>
        <p:spPr>
          <a:xfrm>
            <a:off x="3254644" y="2603715"/>
            <a:ext cx="2975675" cy="3789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F8DB3-3900-1802-6C17-9C2593E3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Create an environment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Choose a name you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ll remember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Make sure you use Python version 3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6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dirty="0"/>
              <a:t>In my case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I have the option to install 3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6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15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 Any 3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6 version will work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731F5B-29F5-5CB6-88F2-FCB8A0A62351}"/>
              </a:ext>
            </a:extLst>
          </p:cNvPr>
          <p:cNvCxnSpPr>
            <a:cxnSpLocks/>
          </p:cNvCxnSpPr>
          <p:nvPr/>
        </p:nvCxnSpPr>
        <p:spPr>
          <a:xfrm>
            <a:off x="4626244" y="2952427"/>
            <a:ext cx="4572000" cy="61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4CD089-9AAD-C239-A084-9D3FC3837402}"/>
              </a:ext>
            </a:extLst>
          </p:cNvPr>
          <p:cNvCxnSpPr>
            <a:cxnSpLocks/>
          </p:cNvCxnSpPr>
          <p:nvPr/>
        </p:nvCxnSpPr>
        <p:spPr>
          <a:xfrm flipV="1">
            <a:off x="4207790" y="4145797"/>
            <a:ext cx="5695627" cy="185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AEB6-F6EA-050B-B5FE-307B9500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236FE-E7AF-91C8-DBF2-B41754D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</a:t>
            </a:r>
            <a:br>
              <a:rPr lang="en-US" b="1" dirty="0"/>
            </a:br>
            <a:r>
              <a:rPr lang="en-US" b="1" dirty="0"/>
              <a:t>Jupyter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B421A-9468-EA32-CB2A-02945AD0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See packages that are not installed yet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Choose Jupyter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Click Apply (Install)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97DD2-F7BD-8BDD-3553-1AFF56062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4" r="39917" b="4040"/>
          <a:stretch/>
        </p:blipFill>
        <p:spPr>
          <a:xfrm>
            <a:off x="4993306" y="495945"/>
            <a:ext cx="6523701" cy="622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BDEEB-110C-A3E7-4CBA-7D6353064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87" t="4264" b="4040"/>
          <a:stretch/>
        </p:blipFill>
        <p:spPr>
          <a:xfrm>
            <a:off x="11180771" y="495945"/>
            <a:ext cx="1011230" cy="6222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342EFC-315D-A895-F782-5AA61B079E44}"/>
              </a:ext>
            </a:extLst>
          </p:cNvPr>
          <p:cNvSpPr/>
          <p:nvPr/>
        </p:nvSpPr>
        <p:spPr>
          <a:xfrm>
            <a:off x="4866466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3E48D-BD20-8088-AE9C-3D4EDD166EF7}"/>
              </a:ext>
            </a:extLst>
          </p:cNvPr>
          <p:cNvCxnSpPr>
            <a:cxnSpLocks/>
          </p:cNvCxnSpPr>
          <p:nvPr/>
        </p:nvCxnSpPr>
        <p:spPr>
          <a:xfrm flipV="1">
            <a:off x="4633993" y="1046136"/>
            <a:ext cx="3487119" cy="93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B4BF9D-E058-C565-D1A1-DD9C03AA132B}"/>
              </a:ext>
            </a:extLst>
          </p:cNvPr>
          <p:cNvCxnSpPr>
            <a:cxnSpLocks/>
          </p:cNvCxnSpPr>
          <p:nvPr/>
        </p:nvCxnSpPr>
        <p:spPr>
          <a:xfrm>
            <a:off x="3688597" y="3045417"/>
            <a:ext cx="4378271" cy="139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DCCF-9F6B-5425-11A6-E41DBA2AC936}"/>
              </a:ext>
            </a:extLst>
          </p:cNvPr>
          <p:cNvCxnSpPr>
            <a:cxnSpLocks/>
          </p:cNvCxnSpPr>
          <p:nvPr/>
        </p:nvCxnSpPr>
        <p:spPr>
          <a:xfrm>
            <a:off x="4262033" y="3595607"/>
            <a:ext cx="7036231" cy="2960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005B-6929-A93B-E0BE-4E7BE289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047E4D-562D-F867-8BF6-DAD92D05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</a:t>
            </a:r>
            <a:br>
              <a:rPr lang="en-US" b="1" dirty="0"/>
            </a:br>
            <a:r>
              <a:rPr lang="en-US" b="1" dirty="0"/>
              <a:t>Jupyter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51C8-8879-742A-F980-7B5D9410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This will pop up a window where Anaconda tells you what packages will be installed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Click Apply (Install)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399C71-CDCA-6D2B-56C1-00ED03584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4" r="39917" b="4040"/>
          <a:stretch/>
        </p:blipFill>
        <p:spPr>
          <a:xfrm>
            <a:off x="4993306" y="495945"/>
            <a:ext cx="6523701" cy="622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27434-D3CD-0FFA-CB70-BD7C08760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87" t="4264" b="4040"/>
          <a:stretch/>
        </p:blipFill>
        <p:spPr>
          <a:xfrm>
            <a:off x="11180771" y="495945"/>
            <a:ext cx="1011230" cy="6222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7D6801-9791-5E57-F84B-CBC1684F1518}"/>
              </a:ext>
            </a:extLst>
          </p:cNvPr>
          <p:cNvSpPr/>
          <p:nvPr/>
        </p:nvSpPr>
        <p:spPr>
          <a:xfrm>
            <a:off x="4866466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1247EA-6F34-DBAA-81FB-5C605FC81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6" t="30056" r="32307" b="36419"/>
          <a:stretch/>
        </p:blipFill>
        <p:spPr>
          <a:xfrm>
            <a:off x="8546227" y="1907867"/>
            <a:ext cx="3645773" cy="270905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2CF97-E643-6F69-2BE4-F97FDC959711}"/>
              </a:ext>
            </a:extLst>
          </p:cNvPr>
          <p:cNvCxnSpPr>
            <a:cxnSpLocks/>
          </p:cNvCxnSpPr>
          <p:nvPr/>
        </p:nvCxnSpPr>
        <p:spPr>
          <a:xfrm>
            <a:off x="4310563" y="4200040"/>
            <a:ext cx="7150434" cy="209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4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3FE66-0D25-E30B-DC27-21F173CB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A4A1E-E937-1929-909F-D9B0ABAC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Launch</a:t>
            </a:r>
            <a:br>
              <a:rPr lang="en-US" b="1" dirty="0"/>
            </a:br>
            <a:r>
              <a:rPr lang="en-US" b="1" dirty="0"/>
              <a:t>Jupyter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5D416-C109-BE3D-FCDA-5D7E7259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Click the play button for the new environment you created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Open with Jupyter Notebook</a:t>
            </a:r>
            <a:r>
              <a:rPr lang="en-US" dirty="0">
                <a:solidFill>
                  <a:schemeClr val="accent6"/>
                </a:solidFill>
              </a:rPr>
              <a:t>”.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84694-32F0-ECFD-2160-0EBCE0409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8" r="39666" b="3955"/>
          <a:stretch/>
        </p:blipFill>
        <p:spPr>
          <a:xfrm>
            <a:off x="5661107" y="503696"/>
            <a:ext cx="6530893" cy="6222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A26F44-F9DD-F7B4-E8B7-943F179CB53B}"/>
              </a:ext>
            </a:extLst>
          </p:cNvPr>
          <p:cNvSpPr/>
          <p:nvPr/>
        </p:nvSpPr>
        <p:spPr>
          <a:xfrm>
            <a:off x="5517393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24B1D-FA5C-C5C4-0235-D2D222D3BE43}"/>
              </a:ext>
            </a:extLst>
          </p:cNvPr>
          <p:cNvCxnSpPr>
            <a:cxnSpLocks/>
          </p:cNvCxnSpPr>
          <p:nvPr/>
        </p:nvCxnSpPr>
        <p:spPr>
          <a:xfrm flipV="1">
            <a:off x="4310563" y="3921071"/>
            <a:ext cx="4143762" cy="278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5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2C17-3841-68BE-6FF8-A1CE5FAEB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F23C8-288B-97BD-DA69-474387C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 Lecture</a:t>
            </a:r>
            <a:br>
              <a:rPr lang="en-US" b="1" dirty="0"/>
            </a:br>
            <a:r>
              <a:rPr lang="en-US" b="1" dirty="0"/>
              <a:t>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4F4A4-EDA4-7115-1E0A-C11CD33F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Click on the Downloads folder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48E9F-5F83-3796-1067-33FCD74A6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5" t="7232" r="36906" b="6102"/>
          <a:stretch/>
        </p:blipFill>
        <p:spPr>
          <a:xfrm>
            <a:off x="5993671" y="495945"/>
            <a:ext cx="6198329" cy="6230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72822-37D8-B0F5-1717-220CE1ED9225}"/>
              </a:ext>
            </a:extLst>
          </p:cNvPr>
          <p:cNvSpPr/>
          <p:nvPr/>
        </p:nvSpPr>
        <p:spPr>
          <a:xfrm>
            <a:off x="5835107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EA3CA-3DBE-AA04-6993-6B8EE1D3CA9F}"/>
              </a:ext>
            </a:extLst>
          </p:cNvPr>
          <p:cNvCxnSpPr>
            <a:cxnSpLocks/>
          </p:cNvCxnSpPr>
          <p:nvPr/>
        </p:nvCxnSpPr>
        <p:spPr>
          <a:xfrm>
            <a:off x="4029559" y="2595966"/>
            <a:ext cx="2549472" cy="240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161E2-C525-90FB-B351-0D165E90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C8A7D-AD0C-52E2-C8B4-E9629643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 Lecture</a:t>
            </a:r>
            <a:br>
              <a:rPr lang="en-US" b="1" dirty="0"/>
            </a:br>
            <a:r>
              <a:rPr lang="en-US" b="1" dirty="0"/>
              <a:t>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7F825-AF1F-025B-6EE6-B3E0C161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Click on the Week 6 Lecture 2 notebook you downloaded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125B2-EB95-38AC-BB5D-50D30BF8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4" t="6779" r="34228" b="8362"/>
          <a:stretch/>
        </p:blipFill>
        <p:spPr>
          <a:xfrm>
            <a:off x="5560313" y="503694"/>
            <a:ext cx="6636854" cy="6222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18A9E1-F8CD-A7CA-E6B6-C70D57E8D38A}"/>
              </a:ext>
            </a:extLst>
          </p:cNvPr>
          <p:cNvSpPr/>
          <p:nvPr/>
        </p:nvSpPr>
        <p:spPr>
          <a:xfrm>
            <a:off x="5408906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5C90B6-955A-6FCC-DEB5-699F59DF8F7F}"/>
              </a:ext>
            </a:extLst>
          </p:cNvPr>
          <p:cNvCxnSpPr>
            <a:cxnSpLocks/>
          </p:cNvCxnSpPr>
          <p:nvPr/>
        </p:nvCxnSpPr>
        <p:spPr>
          <a:xfrm>
            <a:off x="3913322" y="2975675"/>
            <a:ext cx="2270502" cy="1573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B52F-4ED6-D5D9-0B27-A1848496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F9CF1-466C-AC5D-DD0C-4272904F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3850037" cy="9385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 To Turtles</a:t>
            </a:r>
            <a:br>
              <a:rPr lang="en-US" b="1" dirty="0"/>
            </a:br>
            <a:r>
              <a:rPr lang="en-US" b="1" dirty="0"/>
              <a:t>Section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E415D-F176-3843-FB60-5B9CCC9C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50037" cy="4835479"/>
          </a:xfrm>
        </p:spPr>
        <p:txBody>
          <a:bodyPr/>
          <a:lstStyle/>
          <a:p>
            <a:r>
              <a:rPr lang="en-US" dirty="0"/>
              <a:t>Click the Turtles link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7DBB1-2A3B-6725-95BB-DE643C994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94" t="7457" r="965" b="5198"/>
          <a:stretch/>
        </p:blipFill>
        <p:spPr>
          <a:xfrm>
            <a:off x="6469456" y="495944"/>
            <a:ext cx="5722545" cy="6230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2C2CB1-C8C2-A47A-D11E-F9F1D4769C8E}"/>
              </a:ext>
            </a:extLst>
          </p:cNvPr>
          <p:cNvSpPr/>
          <p:nvPr/>
        </p:nvSpPr>
        <p:spPr>
          <a:xfrm>
            <a:off x="6315554" y="356619"/>
            <a:ext cx="153495" cy="642389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804590-B22C-F28C-3173-A7CC083074C1}"/>
              </a:ext>
            </a:extLst>
          </p:cNvPr>
          <p:cNvCxnSpPr>
            <a:cxnSpLocks/>
          </p:cNvCxnSpPr>
          <p:nvPr/>
        </p:nvCxnSpPr>
        <p:spPr>
          <a:xfrm>
            <a:off x="4409268" y="2193010"/>
            <a:ext cx="3301139" cy="3789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93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28929</TotalTime>
  <Words>210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Segoe UI</vt:lpstr>
      <vt:lpstr>Wingdings</vt:lpstr>
      <vt:lpstr>APS106_Theme</vt:lpstr>
      <vt:lpstr>Turtle setup.</vt:lpstr>
      <vt:lpstr>Download Notebook</vt:lpstr>
      <vt:lpstr>Create New  Environment</vt:lpstr>
      <vt:lpstr>Install Jupyter</vt:lpstr>
      <vt:lpstr>Install Jupyter</vt:lpstr>
      <vt:lpstr>Launch Jupyter</vt:lpstr>
      <vt:lpstr>Open Lecture Notebook</vt:lpstr>
      <vt:lpstr>Open Lecture Notebook</vt:lpstr>
      <vt:lpstr>Go To Turtles Section</vt:lpstr>
      <vt:lpstr>Install Turtles Package</vt:lpstr>
      <vt:lpstr>Install Turtles Package</vt:lpstr>
      <vt:lpstr>Turtle setup.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154</cp:revision>
  <dcterms:created xsi:type="dcterms:W3CDTF">2021-11-03T00:49:37Z</dcterms:created>
  <dcterms:modified xsi:type="dcterms:W3CDTF">2024-02-15T02:30:16Z</dcterms:modified>
</cp:coreProperties>
</file>