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256" r:id="rId2"/>
    <p:sldId id="390" r:id="rId3"/>
    <p:sldId id="259" r:id="rId4"/>
    <p:sldId id="330" r:id="rId5"/>
    <p:sldId id="326" r:id="rId6"/>
    <p:sldId id="328" r:id="rId7"/>
    <p:sldId id="329" r:id="rId8"/>
    <p:sldId id="331" r:id="rId9"/>
    <p:sldId id="332" r:id="rId10"/>
    <p:sldId id="333" r:id="rId11"/>
    <p:sldId id="334" r:id="rId12"/>
    <p:sldId id="347" r:id="rId13"/>
    <p:sldId id="335" r:id="rId14"/>
    <p:sldId id="337" r:id="rId15"/>
    <p:sldId id="386" r:id="rId16"/>
    <p:sldId id="336" r:id="rId17"/>
    <p:sldId id="387" r:id="rId18"/>
    <p:sldId id="338" r:id="rId19"/>
    <p:sldId id="388" r:id="rId20"/>
    <p:sldId id="361" r:id="rId21"/>
    <p:sldId id="389" r:id="rId22"/>
    <p:sldId id="340" r:id="rId23"/>
    <p:sldId id="324" r:id="rId24"/>
    <p:sldId id="355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62" r:id="rId33"/>
    <p:sldId id="364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56" r:id="rId44"/>
    <p:sldId id="342" r:id="rId45"/>
    <p:sldId id="344" r:id="rId46"/>
    <p:sldId id="345" r:id="rId47"/>
    <p:sldId id="346" r:id="rId48"/>
    <p:sldId id="359" r:id="rId49"/>
    <p:sldId id="36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390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86"/>
            <p14:sldId id="336"/>
            <p14:sldId id="387"/>
            <p14:sldId id="338"/>
            <p14:sldId id="388"/>
            <p14:sldId id="361"/>
            <p14:sldId id="389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2CCD-74E5-4836-9AA3-73B35EB7134E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D360-4994-4FF6-8A4E-E52C0D1F2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0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0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D8649-23DD-DAA9-A885-A4AE40649978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08C18-A30A-5035-E5D4-656BF9A253E3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3CFF3-FC1D-1578-28F4-F2884F8A4D1E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AFE98-3B97-DFFB-21CA-D611B13E9A9B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C7EC6-AD32-656C-99FC-1AB14B6654C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08D-0D70-66A1-31CF-4E04D0290AA6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99925-1B06-890B-D1B9-9013E510A2EF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C6440-32B7-488C-0847-DD6CB16A1BE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16E-A41C-FF43-B7FB-848C939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Upcoming Help Resources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80E74-8034-EF44-BDEE-9AE91F3282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90659" y="1566886"/>
          <a:ext cx="4822505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8404">
                  <a:extLst>
                    <a:ext uri="{9D8B030D-6E8A-4147-A177-3AD203B41FA5}">
                      <a16:colId xmlns:a16="http://schemas.microsoft.com/office/drawing/2014/main" val="1777798719"/>
                    </a:ext>
                  </a:extLst>
                </a:gridCol>
                <a:gridCol w="3104101">
                  <a:extLst>
                    <a:ext uri="{9D8B030D-6E8A-4147-A177-3AD203B41FA5}">
                      <a16:colId xmlns:a16="http://schemas.microsoft.com/office/drawing/2014/main" val="192095789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Time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868908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Tutorial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5 PM to 6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17740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Lab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 Tuesday 6 PM to 8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800939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Lab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Friday 6 PM to 8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8234031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45E3-752D-1D4D-9D33-21C8A2B686B7}"/>
              </a:ext>
            </a:extLst>
          </p:cNvPr>
          <p:cNvSpPr txBox="1">
            <a:spLocks/>
          </p:cNvSpPr>
          <p:nvPr/>
        </p:nvSpPr>
        <p:spPr>
          <a:xfrm>
            <a:off x="78836" y="1566886"/>
            <a:ext cx="11274963" cy="146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These times worked best for you</a:t>
            </a:r>
            <a:r>
              <a:rPr lang="en-CA" dirty="0">
                <a:solidFill>
                  <a:srgbClr val="CC99FF"/>
                </a:solidFill>
              </a:rPr>
              <a:t>!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TIP FOR SUCCESS</a:t>
            </a:r>
            <a:r>
              <a:rPr lang="en-CA" dirty="0"/>
              <a:t>: Put these in your calendar</a:t>
            </a:r>
            <a:r>
              <a:rPr lang="en-CA" dirty="0">
                <a:solidFill>
                  <a:srgbClr val="CC99FF"/>
                </a:solidFill>
              </a:rPr>
              <a:t>!</a:t>
            </a:r>
            <a:r>
              <a:rPr lang="en-CA" dirty="0"/>
              <a:t> </a:t>
            </a:r>
          </a:p>
          <a:p>
            <a:r>
              <a:rPr lang="en-CA" dirty="0"/>
              <a:t>Schedule and Online Links are on Quercus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D794D8F-4716-146D-8725-3FC649B51E58}"/>
              </a:ext>
            </a:extLst>
          </p:cNvPr>
          <p:cNvGraphicFramePr>
            <a:graphicFrameLocks/>
          </p:cNvGraphicFramePr>
          <p:nvPr/>
        </p:nvGraphicFramePr>
        <p:xfrm>
          <a:off x="542573" y="3028014"/>
          <a:ext cx="11095750" cy="27051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4176460">
                  <a:extLst>
                    <a:ext uri="{9D8B030D-6E8A-4147-A177-3AD203B41FA5}">
                      <a16:colId xmlns:a16="http://schemas.microsoft.com/office/drawing/2014/main" val="1777798719"/>
                    </a:ext>
                  </a:extLst>
                </a:gridCol>
                <a:gridCol w="4099892">
                  <a:extLst>
                    <a:ext uri="{9D8B030D-6E8A-4147-A177-3AD203B41FA5}">
                      <a16:colId xmlns:a16="http://schemas.microsoft.com/office/drawing/2014/main" val="1920957893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32319866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Office Hours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Time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Mode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908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Michael </a:t>
                      </a:r>
                      <a:r>
                        <a:rPr lang="en-CA" sz="2000" dirty="0" err="1">
                          <a:effectLst/>
                        </a:rPr>
                        <a:t>Tisi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Monday 12 PM to 1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247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Ali </a:t>
                      </a:r>
                      <a:r>
                        <a:rPr lang="en-CA" sz="2000" dirty="0" err="1">
                          <a:effectLst/>
                        </a:rPr>
                        <a:t>Tohidifar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Monday 6 PM to 7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40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>
                          <a:effectLst/>
                        </a:rPr>
                        <a:t>Behrang</a:t>
                      </a:r>
                      <a:r>
                        <a:rPr lang="en-CA" sz="2000" dirty="0">
                          <a:effectLst/>
                        </a:rPr>
                        <a:t> </a:t>
                      </a:r>
                      <a:r>
                        <a:rPr lang="en-CA" sz="2000" dirty="0" err="1">
                          <a:effectLst/>
                        </a:rPr>
                        <a:t>Mohajer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Tuesday 11 AM to 12 PM 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0939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Tamara </a:t>
                      </a:r>
                      <a:r>
                        <a:rPr lang="en-CA" sz="2000" dirty="0" err="1">
                          <a:effectLst/>
                        </a:rPr>
                        <a:t>Kecman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11 AM to 12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3403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Daniel </a:t>
                      </a:r>
                      <a:r>
                        <a:rPr lang="en-CA" sz="2000" dirty="0" err="1">
                          <a:effectLst/>
                        </a:rPr>
                        <a:t>Tovbis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3 PM to 4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RS422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0119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Ben &amp; </a:t>
                      </a:r>
                      <a:r>
                        <a:rPr lang="en-CA" sz="2000" b="1" dirty="0" err="1">
                          <a:effectLst/>
                        </a:rPr>
                        <a:t>Seb</a:t>
                      </a:r>
                      <a:endParaRPr lang="en-CA" sz="2000" b="1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Friday 2 PM to 3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MY857</a:t>
                      </a:r>
                    </a:p>
                    <a:p>
                      <a:pPr algn="ctr"/>
                      <a:r>
                        <a:rPr lang="en-CA" sz="2000" b="1" dirty="0">
                          <a:effectLst/>
                        </a:rPr>
                        <a:t>March 15 only: MY763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9054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DA11B2-67DB-5F4E-9FA4-5660FF9F9341}"/>
              </a:ext>
            </a:extLst>
          </p:cNvPr>
          <p:cNvSpPr txBox="1"/>
          <p:nvPr/>
        </p:nvSpPr>
        <p:spPr>
          <a:xfrm>
            <a:off x="542573" y="5852622"/>
            <a:ext cx="11095750" cy="70788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Midterm Review 2</a:t>
            </a:r>
            <a:r>
              <a:rPr lang="en-CA" sz="2000" dirty="0"/>
              <a:t>: </a:t>
            </a:r>
          </a:p>
          <a:p>
            <a:pPr algn="ctr"/>
            <a:r>
              <a:rPr lang="en-CA" sz="2000" dirty="0"/>
              <a:t>Tuesday March 18</a:t>
            </a:r>
            <a:r>
              <a:rPr lang="en-CA" sz="2000" baseline="30000" dirty="0"/>
              <a:t>th  </a:t>
            </a:r>
            <a:r>
              <a:rPr lang="en-CA" sz="2000" dirty="0"/>
              <a:t>@ 5 PM – 6 PM (Online – Check Quercus Announcement for Link)</a:t>
            </a:r>
          </a:p>
        </p:txBody>
      </p:sp>
    </p:spTree>
    <p:extLst>
      <p:ext uri="{BB962C8B-B14F-4D97-AF65-F5344CB8AC3E}">
        <p14:creationId xmlns:p14="http://schemas.microsoft.com/office/powerpoint/2010/main" val="175037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4C29-A80A-E186-4594-94F72077AABA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0E6EF-BD15-6B2D-25BF-6B451B52910F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File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3F627-EFFD-00D6-143E-B4A254863EAD}"/>
              </a:ext>
            </a:extLst>
          </p:cNvPr>
          <p:cNvCxnSpPr>
            <a:cxnSpLocks/>
          </p:cNvCxnSpPr>
          <p:nvPr/>
        </p:nvCxnSpPr>
        <p:spPr>
          <a:xfrm flipH="1">
            <a:off x="5344815" y="2877656"/>
            <a:ext cx="672527" cy="106841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2D1B1-5840-E2FE-CECB-C90F41028DD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45405</TotalTime>
  <Words>4089</Words>
  <Application>Microsoft Office PowerPoint</Application>
  <PresentationFormat>Widescreen</PresentationFormat>
  <Paragraphs>1194</Paragraphs>
  <Slides>49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Arial</vt:lpstr>
      <vt:lpstr>Courier New</vt:lpstr>
      <vt:lpstr>Segoe UI</vt:lpstr>
      <vt:lpstr>Wingdings</vt:lpstr>
      <vt:lpstr>APS106_Theme</vt:lpstr>
      <vt:lpstr>objects, classes, and methods.</vt:lpstr>
      <vt:lpstr>Upcoming Help Resources.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258</cp:revision>
  <dcterms:created xsi:type="dcterms:W3CDTF">2021-11-03T00:49:37Z</dcterms:created>
  <dcterms:modified xsi:type="dcterms:W3CDTF">2024-03-14T16:26:40Z</dcterms:modified>
</cp:coreProperties>
</file>