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324" r:id="rId79"/>
    <p:sldId id="260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new lab released this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7F08-1DAD-2434-78DA-CBC136E11A0D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D008F9-4000-8EB8-6B14-A9004CD3D694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0EB7-A27F-2E1A-59B5-82A469FE7130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1A4292-088D-6BAB-2EF9-06773345326F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  <p:pic>
        <p:nvPicPr>
          <p:cNvPr id="1028" name="Picture 4" descr="Toronto Maple Leafs Logo SVG, Maple Leafs Logo PNG, Toronto Maple Leaf  Symbol, TML Logo, Maple Logo">
            <a:extLst>
              <a:ext uri="{FF2B5EF4-FFF2-40B4-BE49-F238E27FC236}">
                <a16:creationId xmlns:a16="http://schemas.microsoft.com/office/drawing/2014/main" id="{2A455DE7-3854-80B9-A9FE-9C31C13C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26" y="90110"/>
            <a:ext cx="2463044" cy="24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30941</TotalTime>
  <Words>4223</Words>
  <Application>Microsoft Office PowerPoint</Application>
  <PresentationFormat>Widescreen</PresentationFormat>
  <Paragraphs>1163</Paragraphs>
  <Slides>79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164</cp:revision>
  <dcterms:created xsi:type="dcterms:W3CDTF">2021-11-03T00:49:37Z</dcterms:created>
  <dcterms:modified xsi:type="dcterms:W3CDTF">2025-01-25T02:09:40Z</dcterms:modified>
</cp:coreProperties>
</file>