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261" r:id="rId4"/>
    <p:sldId id="326" r:id="rId5"/>
    <p:sldId id="384" r:id="rId6"/>
    <p:sldId id="325" r:id="rId7"/>
    <p:sldId id="328" r:id="rId8"/>
    <p:sldId id="341" r:id="rId9"/>
    <p:sldId id="408" r:id="rId10"/>
    <p:sldId id="266" r:id="rId11"/>
    <p:sldId id="267" r:id="rId12"/>
    <p:sldId id="335" r:id="rId13"/>
    <p:sldId id="336" r:id="rId14"/>
    <p:sldId id="339" r:id="rId15"/>
    <p:sldId id="337" r:id="rId16"/>
    <p:sldId id="340" r:id="rId17"/>
    <p:sldId id="338" r:id="rId18"/>
    <p:sldId id="334" r:id="rId19"/>
    <p:sldId id="386" r:id="rId20"/>
    <p:sldId id="40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99CC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8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261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75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836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5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763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03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41628-1639-56F1-28F9-18ADBFAF951B}"/>
              </a:ext>
            </a:extLst>
          </p:cNvPr>
          <p:cNvSpPr txBox="1"/>
          <p:nvPr/>
        </p:nvSpPr>
        <p:spPr>
          <a:xfrm>
            <a:off x="335947" y="5102715"/>
            <a:ext cx="6619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2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3 is released this Thursday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4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(Online), Practical, Office Hour sessions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Looking for more practice</a:t>
            </a:r>
            <a:r>
              <a:rPr lang="en-US" sz="1600" dirty="0">
                <a:solidFill>
                  <a:srgbClr val="CC99FF"/>
                </a:solidFill>
              </a:rPr>
              <a:t>?</a:t>
            </a:r>
            <a:r>
              <a:rPr lang="en-US" sz="1600" dirty="0">
                <a:solidFill>
                  <a:srgbClr val="66FF99"/>
                </a:solidFill>
              </a:rPr>
              <a:t> Check out the textbook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some code to allow someone to play Rock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Paper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Scissors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Lizard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Spock repeatedly until they beat the computer </a:t>
            </a:r>
            <a:r>
              <a:rPr lang="en-US" sz="3200" dirty="0">
                <a:solidFill>
                  <a:schemeClr val="accent2"/>
                </a:solidFill>
              </a:rPr>
              <a:t>`</a:t>
            </a:r>
            <a:r>
              <a:rPr lang="en-US" sz="3200" dirty="0"/>
              <a:t>3</a:t>
            </a:r>
            <a:r>
              <a:rPr lang="en-US" sz="3200" dirty="0">
                <a:solidFill>
                  <a:schemeClr val="accent2"/>
                </a:solidFill>
              </a:rPr>
              <a:t>`</a:t>
            </a:r>
            <a:r>
              <a:rPr lang="en-US" sz="3200" dirty="0"/>
              <a:t> times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  <p:pic>
        <p:nvPicPr>
          <p:cNvPr id="1026" name="Picture 2" descr="Spock (Character) - Comic Vine">
            <a:extLst>
              <a:ext uri="{FF2B5EF4-FFF2-40B4-BE49-F238E27FC236}">
                <a16:creationId xmlns:a16="http://schemas.microsoft.com/office/drawing/2014/main" id="{906D33B3-7CFB-2914-A234-0F3FDAC1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1191" y="4317165"/>
            <a:ext cx="1757501" cy="22229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modo dragons">
            <a:extLst>
              <a:ext uri="{FF2B5EF4-FFF2-40B4-BE49-F238E27FC236}">
                <a16:creationId xmlns:a16="http://schemas.microsoft.com/office/drawing/2014/main" id="{833F8489-F331-406C-3953-9BC6B9723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9" r="25321"/>
          <a:stretch/>
        </p:blipFill>
        <p:spPr bwMode="auto">
          <a:xfrm>
            <a:off x="3335982" y="4317165"/>
            <a:ext cx="2175641" cy="22253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lvl="1"/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3080" name="Picture 8" descr="Fantasmas comecocos png 3 » PNG Image">
            <a:extLst>
              <a:ext uri="{FF2B5EF4-FFF2-40B4-BE49-F238E27FC236}">
                <a16:creationId xmlns:a16="http://schemas.microsoft.com/office/drawing/2014/main" id="{5ACEBED3-EB92-414C-81E9-E52FA32B2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72" y="1825624"/>
            <a:ext cx="3395580" cy="33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4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Get the computer to choose a random integer from 0 to 100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selects 45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7496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64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LOWER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1DDC466-6659-4A36-A754-88725CFDBD2A}"/>
              </a:ext>
            </a:extLst>
          </p:cNvPr>
          <p:cNvSpPr/>
          <p:nvPr/>
        </p:nvSpPr>
        <p:spPr>
          <a:xfrm>
            <a:off x="7680733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5CD0A-AEF3-4DF9-B80C-46CAB58B0EBE}"/>
              </a:ext>
            </a:extLst>
          </p:cNvPr>
          <p:cNvSpPr txBox="1"/>
          <p:nvPr/>
        </p:nvSpPr>
        <p:spPr>
          <a:xfrm>
            <a:off x="7314504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33992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99466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HIGHER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0967259-EDFC-4AEC-86B9-263E0978450D}"/>
              </a:ext>
            </a:extLst>
          </p:cNvPr>
          <p:cNvSpPr/>
          <p:nvPr/>
        </p:nvSpPr>
        <p:spPr>
          <a:xfrm>
            <a:off x="4913464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612DF-7D67-4673-97CE-D63B0AD6F0EB}"/>
              </a:ext>
            </a:extLst>
          </p:cNvPr>
          <p:cNvSpPr txBox="1"/>
          <p:nvPr/>
        </p:nvSpPr>
        <p:spPr>
          <a:xfrm>
            <a:off x="4547235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52224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E85E84E-14DE-40EA-9247-23F52F7B9905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8F260-554C-44A4-81BC-AF9C67EB4CC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472762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45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YOU WIN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051AC-A239-4D47-B9D0-CBCB7190414D}"/>
              </a:ext>
            </a:extLst>
          </p:cNvPr>
          <p:cNvSpPr txBox="1"/>
          <p:nvPr/>
        </p:nvSpPr>
        <p:spPr>
          <a:xfrm>
            <a:off x="5437571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417919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A Simple Guessing Game</a:t>
            </a:r>
          </a:p>
        </p:txBody>
      </p:sp>
    </p:spTree>
    <p:extLst>
      <p:ext uri="{BB962C8B-B14F-4D97-AF65-F5344CB8AC3E}">
        <p14:creationId xmlns:p14="http://schemas.microsoft.com/office/powerpoint/2010/main" val="391185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69" y="2586087"/>
            <a:ext cx="8032262" cy="1685825"/>
          </a:xfrm>
        </p:spPr>
        <p:txBody>
          <a:bodyPr>
            <a:noAutofit/>
          </a:bodyPr>
          <a:lstStyle/>
          <a:p>
            <a:pPr algn="ctr"/>
            <a:r>
              <a:rPr lang="en-US" sz="12000" b="1" dirty="0"/>
              <a:t>PRACTICE</a:t>
            </a:r>
            <a:r>
              <a:rPr lang="en-US" sz="12000" b="1" dirty="0">
                <a:solidFill>
                  <a:srgbClr val="CC99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1993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dirty="0"/>
              <a:t>function review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while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b="1" dirty="0"/>
              <a:t>more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Objects &amp; Strings: Operators and Methods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2703C-E2CE-5F19-5AF5-8BE0BBA4D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C337-6F45-5D7F-1E52-75C3156724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8A762-A812-1623-2B7F-CCDAF9092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148298-BA9E-99E6-338E-D95FA109CF1E}"/>
              </a:ext>
            </a:extLst>
          </p:cNvPr>
          <p:cNvSpPr txBox="1"/>
          <p:nvPr/>
        </p:nvSpPr>
        <p:spPr>
          <a:xfrm>
            <a:off x="335947" y="5102715"/>
            <a:ext cx="6619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2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3 is released this Thursday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4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(Online), Practical, Office Hour sessions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Looking for more practice</a:t>
            </a:r>
            <a:r>
              <a:rPr lang="en-US" sz="1600" dirty="0">
                <a:solidFill>
                  <a:srgbClr val="CC99FF"/>
                </a:solidFill>
              </a:rPr>
              <a:t>?</a:t>
            </a:r>
            <a:r>
              <a:rPr lang="en-US" sz="1600" dirty="0">
                <a:solidFill>
                  <a:srgbClr val="66FF99"/>
                </a:solidFill>
              </a:rPr>
              <a:t> Check out the textbook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179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B515CC84-8FCC-4E78-A2F3-73CAD7C4B5D5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C89FD-5DB5-42CA-AD5B-FC06D407329A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27781-8569-4C2E-AFF9-BE665E4A71A2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41D32-C683-4E88-9D52-722E9A1CFF44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an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6915B-F479-1086-486E-F2AD78ED33A0}"/>
              </a:ext>
            </a:extLst>
          </p:cNvPr>
          <p:cNvSpPr txBox="1"/>
          <p:nvPr/>
        </p:nvSpPr>
        <p:spPr>
          <a:xfrm>
            <a:off x="7135388" y="503763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32F48A-27C8-D555-31FB-FE7A3C95787C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D483F4-8124-6374-A63E-702491DA4D08}"/>
              </a:ext>
            </a:extLst>
          </p:cNvPr>
          <p:cNvSpPr txBox="1"/>
          <p:nvPr/>
        </p:nvSpPr>
        <p:spPr>
          <a:xfrm>
            <a:off x="6526749" y="252263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181E7C-8D44-D634-ED5E-6C6367A998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515617" y="449661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66250C-A170-F68B-2410-CF30EEBB161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15617" y="50409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AACC1-D07A-AC86-1533-609086D85434}"/>
              </a:ext>
            </a:extLst>
          </p:cNvPr>
          <p:cNvSpPr txBox="1"/>
          <p:nvPr/>
        </p:nvSpPr>
        <p:spPr>
          <a:xfrm>
            <a:off x="1888683" y="334147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19B97-6E5E-9B03-C7F8-70A9AC94D17C}"/>
              </a:ext>
            </a:extLst>
          </p:cNvPr>
          <p:cNvCxnSpPr>
            <a:cxnSpLocks/>
          </p:cNvCxnSpPr>
          <p:nvPr/>
        </p:nvCxnSpPr>
        <p:spPr>
          <a:xfrm flipH="1">
            <a:off x="3490177" y="355970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887D90E-166E-2DA2-1C36-9CE60E4C8A81}"/>
              </a:ext>
            </a:extLst>
          </p:cNvPr>
          <p:cNvSpPr/>
          <p:nvPr/>
        </p:nvSpPr>
        <p:spPr>
          <a:xfrm>
            <a:off x="1541060" y="262279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C782C-3069-DECA-193A-000983D73DD6}"/>
              </a:ext>
            </a:extLst>
          </p:cNvPr>
          <p:cNvSpPr txBox="1"/>
          <p:nvPr/>
        </p:nvSpPr>
        <p:spPr>
          <a:xfrm>
            <a:off x="3618764" y="2941446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BDECD-A779-F61D-3D87-D45069D3613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745884" y="3522229"/>
            <a:ext cx="1" cy="9691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A05C64-93D1-8E37-8CE3-D30AD7104E55}"/>
              </a:ext>
            </a:extLst>
          </p:cNvPr>
          <p:cNvSpPr txBox="1"/>
          <p:nvPr/>
        </p:nvSpPr>
        <p:spPr>
          <a:xfrm>
            <a:off x="1179694" y="531849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7D63E-DE66-C8D4-0F81-B0761B316FAC}"/>
              </a:ext>
            </a:extLst>
          </p:cNvPr>
          <p:cNvSpPr txBox="1"/>
          <p:nvPr/>
        </p:nvSpPr>
        <p:spPr>
          <a:xfrm>
            <a:off x="6050008" y="3257279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AEDC4-4DC1-C241-FB47-0052DB297AA4}"/>
              </a:ext>
            </a:extLst>
          </p:cNvPr>
          <p:cNvSpPr txBox="1"/>
          <p:nvPr/>
        </p:nvSpPr>
        <p:spPr>
          <a:xfrm>
            <a:off x="804418" y="3257279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A1695C-BD7E-1A5C-122F-0BF1F939859E}"/>
              </a:ext>
            </a:extLst>
          </p:cNvPr>
          <p:cNvCxnSpPr>
            <a:cxnSpLocks/>
          </p:cNvCxnSpPr>
          <p:nvPr/>
        </p:nvCxnSpPr>
        <p:spPr>
          <a:xfrm>
            <a:off x="4741361" y="5568731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9214F5-E619-8A3A-A204-63B33DB4271B}"/>
              </a:ext>
            </a:extLst>
          </p:cNvPr>
          <p:cNvCxnSpPr>
            <a:cxnSpLocks/>
          </p:cNvCxnSpPr>
          <p:nvPr/>
        </p:nvCxnSpPr>
        <p:spPr>
          <a:xfrm flipH="1">
            <a:off x="2571562" y="607424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73C3E0E-EB10-991D-F505-5BD4131F089C}"/>
              </a:ext>
            </a:extLst>
          </p:cNvPr>
          <p:cNvSpPr/>
          <p:nvPr/>
        </p:nvSpPr>
        <p:spPr>
          <a:xfrm>
            <a:off x="3667052" y="4491368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</p:spTree>
    <p:extLst>
      <p:ext uri="{BB962C8B-B14F-4D97-AF65-F5344CB8AC3E}">
        <p14:creationId xmlns:p14="http://schemas.microsoft.com/office/powerpoint/2010/main" val="210134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sz="3600" dirty="0"/>
              <a:t>How many printouts will the following </a:t>
            </a:r>
            <a:r>
              <a:rPr lang="en-US" sz="3600" b="1" dirty="0">
                <a:solidFill>
                  <a:schemeClr val="accent6"/>
                </a:solidFill>
              </a:rPr>
              <a:t>while</a:t>
            </a:r>
            <a:r>
              <a:rPr lang="en-US" sz="3600" dirty="0"/>
              <a:t> loop produce</a:t>
            </a:r>
            <a:r>
              <a:rPr lang="en-US" sz="3600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168017" y="3955214"/>
            <a:ext cx="358143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79069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837946" cy="4835479"/>
          </a:xfrm>
        </p:spPr>
        <p:txBody>
          <a:bodyPr>
            <a:normAutofit/>
          </a:bodyPr>
          <a:lstStyle/>
          <a:p>
            <a:r>
              <a:rPr lang="en-US" sz="3600" dirty="0"/>
              <a:t>Just like for </a:t>
            </a:r>
            <a:r>
              <a:rPr lang="en-US" sz="3600" b="1" dirty="0">
                <a:solidFill>
                  <a:schemeClr val="accent6"/>
                </a:solidFill>
              </a:rPr>
              <a:t>if</a:t>
            </a:r>
            <a:r>
              <a:rPr lang="en-US" sz="3600" dirty="0"/>
              <a:t>-statements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if you use </a:t>
            </a:r>
            <a:r>
              <a:rPr lang="en-US" sz="3600" b="1" dirty="0">
                <a:solidFill>
                  <a:schemeClr val="accent6"/>
                </a:solidFill>
              </a:rPr>
              <a:t>and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accent6"/>
                </a:solidFill>
              </a:rPr>
              <a:t>or </a:t>
            </a:r>
            <a:r>
              <a:rPr lang="en-US" sz="3600" dirty="0"/>
              <a:t>in a while</a:t>
            </a:r>
            <a:r>
              <a:rPr lang="en-US" sz="3600" dirty="0">
                <a:solidFill>
                  <a:schemeClr val="accent6"/>
                </a:solidFill>
              </a:rPr>
              <a:t>-</a:t>
            </a:r>
            <a:r>
              <a:rPr lang="en-US" sz="3600" dirty="0"/>
              <a:t>loop expression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it is subject to lazy evaluation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Only if </a:t>
            </a:r>
            <a:r>
              <a:rPr lang="en-US" sz="3600" b="1" dirty="0">
                <a:solidFill>
                  <a:schemeClr val="accent6"/>
                </a:solidFill>
              </a:rPr>
              <a:t>x &lt; 4 </a:t>
            </a:r>
            <a:r>
              <a:rPr lang="en-US" sz="3600" dirty="0"/>
              <a:t>is </a:t>
            </a:r>
            <a:r>
              <a:rPr lang="en-US" sz="3600" b="1" dirty="0">
                <a:solidFill>
                  <a:schemeClr val="accent6"/>
                </a:solidFill>
              </a:rPr>
              <a:t>True</a:t>
            </a:r>
            <a:r>
              <a:rPr lang="en-US" sz="3600" dirty="0"/>
              <a:t> will </a:t>
            </a:r>
            <a:r>
              <a:rPr lang="en-US" sz="3600" b="1" dirty="0">
                <a:solidFill>
                  <a:schemeClr val="accent6"/>
                </a:solidFill>
              </a:rPr>
              <a:t>y &lt; 4 </a:t>
            </a:r>
            <a:r>
              <a:rPr lang="en-US" sz="3600" dirty="0"/>
              <a:t>be evaluated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  <a:r>
              <a:rPr lang="en-US" sz="3600" dirty="0">
                <a:solidFill>
                  <a:schemeClr val="accent6"/>
                </a:solidFill>
              </a:rPr>
              <a:t>#solazy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216143" y="535087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 and y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Lazy Evaluation</a:t>
            </a:r>
          </a:p>
        </p:txBody>
      </p:sp>
    </p:spTree>
    <p:extLst>
      <p:ext uri="{BB962C8B-B14F-4D97-AF65-F5344CB8AC3E}">
        <p14:creationId xmlns:p14="http://schemas.microsoft.com/office/powerpoint/2010/main" val="288904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This module implements pseudo</a:t>
            </a:r>
            <a:r>
              <a:rPr lang="en-US" sz="3200" dirty="0">
                <a:solidFill>
                  <a:schemeClr val="accent3"/>
                </a:solidFill>
              </a:rPr>
              <a:t>-</a:t>
            </a:r>
            <a:r>
              <a:rPr lang="en-US" sz="3200" dirty="0"/>
              <a:t>random number generators for various distributions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Random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83D5-35D0-4FA4-A078-52AE59EA8EE6}"/>
              </a:ext>
            </a:extLst>
          </p:cNvPr>
          <p:cNvSpPr txBox="1"/>
          <p:nvPr/>
        </p:nvSpPr>
        <p:spPr>
          <a:xfrm>
            <a:off x="987055" y="3429000"/>
            <a:ext cx="5154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US" sz="3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random.uniform()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3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2EEF2-7F5F-A4DD-B31F-831F27BE6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F26B-83F7-DF21-27CB-0D5A00C1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B931-37BC-A6FE-ABF5-404AC665C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 that roles a 6-sided dice until a lucky number is rolled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0EC03C-EFB7-9326-110B-3CB39040DD3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600" b="1" dirty="0">
                <a:solidFill>
                  <a:schemeClr val="accent6"/>
                </a:solidFill>
              </a:rPr>
              <a:t>4. Breakout Session 2</a:t>
            </a:r>
          </a:p>
        </p:txBody>
      </p:sp>
      <p:pic>
        <p:nvPicPr>
          <p:cNvPr id="2050" name="Picture 2" descr="Dice PNG, Dice Transparent Background - FreeIconsPNG">
            <a:extLst>
              <a:ext uri="{FF2B5EF4-FFF2-40B4-BE49-F238E27FC236}">
                <a16:creationId xmlns:a16="http://schemas.microsoft.com/office/drawing/2014/main" id="{5636AF83-8B6B-218D-AC73-48B2E07AE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414" y="3830484"/>
            <a:ext cx="4149969" cy="24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310692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33613</TotalTime>
  <Words>761</Words>
  <Application>Microsoft Office PowerPoint</Application>
  <PresentationFormat>Widescreen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Segoe UI</vt:lpstr>
      <vt:lpstr>Wingdings</vt:lpstr>
      <vt:lpstr>APS106_Theme</vt:lpstr>
      <vt:lpstr>more while loops.</vt:lpstr>
      <vt:lpstr>This Week’s Content</vt:lpstr>
      <vt:lpstr>While Loops</vt:lpstr>
      <vt:lpstr>While Loops</vt:lpstr>
      <vt:lpstr>PowerPoint Presentation</vt:lpstr>
      <vt:lpstr>Refresher</vt:lpstr>
      <vt:lpstr>Refresher</vt:lpstr>
      <vt:lpstr>Random Module</vt:lpstr>
      <vt:lpstr>Breakout Session 1</vt:lpstr>
      <vt:lpstr>Breakout Session 2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PRACTICE!</vt:lpstr>
      <vt:lpstr>more while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118</cp:revision>
  <dcterms:created xsi:type="dcterms:W3CDTF">2021-11-03T00:49:37Z</dcterms:created>
  <dcterms:modified xsi:type="dcterms:W3CDTF">2025-01-29T14:18:56Z</dcterms:modified>
</cp:coreProperties>
</file>