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3" r:id="rId14"/>
    <p:sldId id="354" r:id="rId15"/>
    <p:sldId id="356" r:id="rId16"/>
    <p:sldId id="355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BE5"/>
    <a:srgbClr val="00FF00"/>
    <a:srgbClr val="FFFFFF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7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342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06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3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14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277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279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164446"/>
            <a:ext cx="11391065" cy="893580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432516"/>
            <a:ext cx="11391065" cy="1655762"/>
          </a:xfrm>
        </p:spPr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7" name="Picture 6" descr="A diagram of a code&#10;&#10;AI-generated content may be incorrect.">
            <a:extLst>
              <a:ext uri="{FF2B5EF4-FFF2-40B4-BE49-F238E27FC236}">
                <a16:creationId xmlns:a16="http://schemas.microsoft.com/office/drawing/2014/main" id="{C6A39CB2-83FF-059A-48E9-7D7C8EE70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r="12000"/>
          <a:stretch/>
        </p:blipFill>
        <p:spPr>
          <a:xfrm>
            <a:off x="8479098" y="1161142"/>
            <a:ext cx="3247914" cy="4885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B3550-3F87-F8B3-134A-FAC4BD4ECEA1}"/>
              </a:ext>
            </a:extLst>
          </p:cNvPr>
          <p:cNvSpPr txBox="1"/>
          <p:nvPr/>
        </p:nvSpPr>
        <p:spPr>
          <a:xfrm>
            <a:off x="335947" y="4359994"/>
            <a:ext cx="758060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99FF"/>
                </a:solidFill>
              </a:rPr>
              <a:t>While waiting, open the </a:t>
            </a:r>
            <a:r>
              <a:rPr lang="en-US" sz="2000" b="1" dirty="0" err="1">
                <a:solidFill>
                  <a:srgbClr val="CC99FF"/>
                </a:solidFill>
              </a:rPr>
              <a:t>Jupyter</a:t>
            </a:r>
            <a:r>
              <a:rPr lang="en-US" sz="2000" b="1" dirty="0">
                <a:solidFill>
                  <a:srgbClr val="CC99FF"/>
                </a:solidFill>
              </a:rPr>
              <a:t> Notebook for today’s lecture</a:t>
            </a:r>
          </a:p>
          <a:p>
            <a:endParaRPr lang="en-US" sz="2000" b="1" dirty="0">
              <a:solidFill>
                <a:srgbClr val="CC99FF"/>
              </a:solidFill>
            </a:endParaRPr>
          </a:p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5 Due Friday 11:59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6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8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(in-person AND online)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Practical sessions (in-person AND online) running ONLY Friday this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iterable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2164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454F5-5677-B1BA-99D9-39C942DDB95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31594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6B69-08E3-3E30-2466-3E560A8D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F27-ACBA-800C-EFFF-61EA9F05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53275-3A32-FBAF-29F6-E879CEC4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Invert a dictionary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171AB9-B2B5-7BF2-058A-5538E10A201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</p:spTree>
    <p:extLst>
      <p:ext uri="{BB962C8B-B14F-4D97-AF65-F5344CB8AC3E}">
        <p14:creationId xmlns:p14="http://schemas.microsoft.com/office/powerpoint/2010/main" val="16206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69D54-A376-4CD4-CCAB-8FEFA900509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dirty="0"/>
              <a:t>tuples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sets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b="1" dirty="0"/>
              <a:t>dictionaries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/>
              <a:t> Wordle Part 1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Picture 3" descr="A cartoon of a skeleton holding a scythe&#10;&#10;AI-generated content may be incorrect.">
            <a:extLst>
              <a:ext uri="{FF2B5EF4-FFF2-40B4-BE49-F238E27FC236}">
                <a16:creationId xmlns:a16="http://schemas.microsoft.com/office/drawing/2014/main" id="{E2987C21-1E77-4CB7-2D23-E6E2DB0F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48" y="1825624"/>
            <a:ext cx="4744052" cy="26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742010"/>
            <a:ext cx="1156856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521643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533361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664530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87604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27285</TotalTime>
  <Words>1195</Words>
  <Application>Microsoft Macintosh PowerPoint</Application>
  <PresentationFormat>Widescreen</PresentationFormat>
  <Paragraphs>216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Courier New</vt:lpstr>
      <vt:lpstr>Segoe UI</vt:lpstr>
      <vt:lpstr>Wingdings</vt:lpstr>
      <vt:lpstr>APS106_Theme</vt:lpstr>
      <vt:lpstr>dictionaries.</vt:lpstr>
      <vt:lpstr>This Week’s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Inverting Dictionaries</vt:lpstr>
      <vt:lpstr>Breakout Session 3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157</cp:revision>
  <dcterms:created xsi:type="dcterms:W3CDTF">2021-11-03T00:49:37Z</dcterms:created>
  <dcterms:modified xsi:type="dcterms:W3CDTF">2025-03-04T14:21:53Z</dcterms:modified>
</cp:coreProperties>
</file>