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6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4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89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75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121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8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1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1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1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9B48-2143-49F9-BB3C-6454B1D3E096}" type="datetimeFigureOut">
              <a:rPr lang="en-AU" smtClean="0"/>
              <a:t>18/05/2015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5C6-E50E-4D40-BE30-733C773C5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77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026983" y="4506067"/>
            <a:ext cx="3189985" cy="539425"/>
            <a:chOff x="9319256" y="2918031"/>
            <a:chExt cx="3189985" cy="539425"/>
          </a:xfrm>
        </p:grpSpPr>
        <p:sp>
          <p:nvSpPr>
            <p:cNvPr id="38" name="Can 37"/>
            <p:cNvSpPr/>
            <p:nvPr/>
          </p:nvSpPr>
          <p:spPr>
            <a:xfrm>
              <a:off x="9319256" y="2958174"/>
              <a:ext cx="412015" cy="4992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30750" y="2918031"/>
              <a:ext cx="3078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Jobs </a:t>
              </a:r>
              <a:r>
                <a:rPr lang="en-US" sz="1200" b="1" dirty="0" smtClean="0"/>
                <a:t>Table: </a:t>
              </a:r>
              <a:endParaRPr lang="en-US" sz="1200" b="1" dirty="0" smtClean="0"/>
            </a:p>
            <a:p>
              <a:pPr algn="ctr"/>
              <a:r>
                <a:rPr lang="en-US" sz="1200" dirty="0" smtClean="0"/>
                <a:t>Contains </a:t>
              </a:r>
              <a:r>
                <a:rPr lang="en-US" sz="1200" dirty="0" smtClean="0"/>
                <a:t>all jobs</a:t>
              </a:r>
              <a:r>
                <a:rPr lang="en-US" sz="1200" dirty="0" smtClean="0"/>
                <a:t>.</a:t>
              </a:r>
              <a:endParaRPr lang="en-US" sz="1200" dirty="0" smtClean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510" y="273067"/>
            <a:ext cx="256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err="1" smtClean="0"/>
              <a:t>APSIM.Cloud.Service</a:t>
            </a:r>
            <a:endParaRPr lang="en-AU" sz="1200" b="1" dirty="0" smtClean="0"/>
          </a:p>
          <a:p>
            <a:pPr algn="ctr"/>
            <a:r>
              <a:rPr lang="en-AU" sz="1200" dirty="0" smtClean="0"/>
              <a:t>Web service for adding, removing, </a:t>
            </a:r>
            <a:r>
              <a:rPr lang="en-AU" sz="1200" dirty="0" smtClean="0"/>
              <a:t>cloud </a:t>
            </a:r>
            <a:r>
              <a:rPr lang="en-AU" sz="1200" dirty="0" smtClean="0"/>
              <a:t>jobs</a:t>
            </a:r>
          </a:p>
          <a:p>
            <a:pPr algn="ctr"/>
            <a:endParaRPr lang="en-AU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4099" y="4967732"/>
            <a:ext cx="4038410" cy="1619371"/>
            <a:chOff x="3115418" y="1699766"/>
            <a:chExt cx="4769509" cy="1619371"/>
          </a:xfrm>
        </p:grpSpPr>
        <p:sp>
          <p:nvSpPr>
            <p:cNvPr id="47" name="Snip Diagonal Corner Rectangle 46"/>
            <p:cNvSpPr/>
            <p:nvPr/>
          </p:nvSpPr>
          <p:spPr>
            <a:xfrm>
              <a:off x="3172965" y="1699766"/>
              <a:ext cx="4711962" cy="1619371"/>
            </a:xfrm>
            <a:prstGeom prst="snip2Diag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AU" sz="12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15418" y="1723995"/>
              <a:ext cx="1704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b="1" dirty="0" smtClean="0"/>
                <a:t>APSIM.Cloud.Shared.dll</a:t>
              </a:r>
              <a:endParaRPr lang="en-AU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67269" y="2041358"/>
              <a:ext cx="4460336" cy="99603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r>
                <a:rPr lang="en-AU" sz="1200" b="1" dirty="0" err="1" smtClean="0"/>
                <a:t>APSIMSpec</a:t>
              </a:r>
              <a:r>
                <a:rPr lang="en-AU" sz="1200" dirty="0" smtClean="0"/>
                <a:t>: Specification for an APSIM simulation</a:t>
              </a:r>
              <a:r>
                <a:rPr lang="en-AU" sz="1200" dirty="0" smtClean="0"/>
                <a:t>.</a:t>
              </a:r>
            </a:p>
            <a:p>
              <a:r>
                <a:rPr lang="en-AU" sz="1200" b="1" dirty="0" err="1" smtClean="0"/>
                <a:t>YieldProphetSpec</a:t>
              </a:r>
              <a:r>
                <a:rPr lang="en-AU" sz="1200" dirty="0" smtClean="0"/>
                <a:t>: Specification for a YP simulation(s).</a:t>
              </a:r>
              <a:endParaRPr lang="en-AU" sz="1200" dirty="0" smtClean="0"/>
            </a:p>
            <a:p>
              <a:r>
                <a:rPr lang="en-AU" sz="1200" b="1" dirty="0" err="1" smtClean="0"/>
                <a:t>YieldProphetOld</a:t>
              </a:r>
              <a:r>
                <a:rPr lang="en-AU" sz="1200" dirty="0" smtClean="0"/>
                <a:t>: </a:t>
              </a:r>
              <a:r>
                <a:rPr lang="en-AU" sz="1200" dirty="0"/>
                <a:t>Converts old YP XML to </a:t>
              </a:r>
              <a:r>
                <a:rPr lang="en-AU" sz="1200" dirty="0" smtClean="0"/>
                <a:t>job specification</a:t>
              </a:r>
              <a:r>
                <a:rPr lang="en-AU" sz="1200" dirty="0"/>
                <a:t>.</a:t>
              </a:r>
            </a:p>
            <a:p>
              <a:r>
                <a:rPr lang="en-AU" sz="1200" b="1" dirty="0" err="1" smtClean="0"/>
                <a:t>YieldProphetUtility</a:t>
              </a:r>
              <a:r>
                <a:rPr lang="en-AU" sz="1200" dirty="0" smtClean="0"/>
                <a:t>: Variables utility functions.</a:t>
              </a:r>
              <a:endParaRPr lang="en-AU" sz="1200" dirty="0" smtClean="0"/>
            </a:p>
            <a:p>
              <a:endParaRPr lang="en-AU" sz="1200" dirty="0" smtClean="0"/>
            </a:p>
          </p:txBody>
        </p:sp>
      </p:grpSp>
      <p:sp>
        <p:nvSpPr>
          <p:cNvPr id="42" name="Snip Diagonal Corner Rectangle 41"/>
          <p:cNvSpPr/>
          <p:nvPr/>
        </p:nvSpPr>
        <p:spPr>
          <a:xfrm>
            <a:off x="4496823" y="615364"/>
            <a:ext cx="6720145" cy="3485388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03" y="1338373"/>
            <a:ext cx="1516132" cy="758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67" y="2509364"/>
            <a:ext cx="1516132" cy="883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18100" y="672564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APSIM.Cloud.Runner.exe</a:t>
            </a:r>
            <a:endParaRPr lang="en-AU" sz="1200" b="1" dirty="0" smtClean="0"/>
          </a:p>
          <a:p>
            <a:r>
              <a:rPr lang="en-AU" sz="1200" dirty="0" smtClean="0"/>
              <a:t>Looks at jobs database and runs all jobs it finds.</a:t>
            </a:r>
            <a:endParaRPr lang="en-A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18466" y="2161786"/>
            <a:ext cx="1447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Creates a main form</a:t>
            </a:r>
            <a:endParaRPr lang="en-AU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61" y="1449990"/>
            <a:ext cx="1516132" cy="758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5033" y="2409424"/>
            <a:ext cx="1726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/>
              <a:t>Creates an instance </a:t>
            </a:r>
          </a:p>
          <a:p>
            <a:pPr algn="ctr"/>
            <a:r>
              <a:rPr lang="en-AU" sz="1200" dirty="0" smtClean="0"/>
              <a:t>of </a:t>
            </a:r>
            <a:r>
              <a:rPr lang="en-AU" sz="1200" dirty="0" err="1" smtClean="0"/>
              <a:t>JobManager</a:t>
            </a:r>
            <a:r>
              <a:rPr lang="en-AU" sz="1200" dirty="0" smtClean="0"/>
              <a:t> and then</a:t>
            </a:r>
          </a:p>
          <a:p>
            <a:pPr algn="ctr"/>
            <a:r>
              <a:rPr lang="en-US" sz="1200" dirty="0" smtClean="0"/>
              <a:t>Adds a new job </a:t>
            </a:r>
          </a:p>
          <a:p>
            <a:pPr algn="ctr"/>
            <a:r>
              <a:rPr lang="en-US" sz="1200" dirty="0" smtClean="0"/>
              <a:t>‘</a:t>
            </a:r>
            <a:r>
              <a:rPr lang="en-US" sz="1200" dirty="0" err="1" smtClean="0"/>
              <a:t>RunJobsInDB</a:t>
            </a:r>
            <a:r>
              <a:rPr lang="en-US" sz="1200" dirty="0" smtClean="0"/>
              <a:t>’</a:t>
            </a:r>
            <a:endParaRPr lang="en-A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971601" y="2343336"/>
            <a:ext cx="124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Creates a new </a:t>
            </a:r>
            <a:r>
              <a:rPr lang="en-AU" sz="1200" dirty="0" err="1" smtClean="0"/>
              <a:t>ProcessYPJob</a:t>
            </a:r>
            <a:r>
              <a:rPr lang="en-AU" sz="1200" dirty="0" smtClean="0"/>
              <a:t> </a:t>
            </a:r>
            <a:r>
              <a:rPr lang="en-US" sz="1200" dirty="0" smtClean="0"/>
              <a:t>for </a:t>
            </a:r>
            <a:r>
              <a:rPr lang="en-US" sz="1200" dirty="0" smtClean="0"/>
              <a:t>each YP report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06420" y="747780"/>
            <a:ext cx="178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Checks the DB looking for</a:t>
            </a:r>
          </a:p>
          <a:p>
            <a:pPr algn="ctr"/>
            <a:r>
              <a:rPr lang="en-US" sz="1200" dirty="0" smtClean="0"/>
              <a:t>YP jobs.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681400" y="1851676"/>
            <a:ext cx="6451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146515" y="2119902"/>
            <a:ext cx="1191" cy="3894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443280" y="1829432"/>
            <a:ext cx="634325" cy="1021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08413" y="2301309"/>
            <a:ext cx="0" cy="6505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9422" y="2915089"/>
            <a:ext cx="1956708" cy="1795048"/>
            <a:chOff x="9991642" y="3927300"/>
            <a:chExt cx="1956708" cy="1795048"/>
          </a:xfrm>
        </p:grpSpPr>
        <p:sp>
          <p:nvSpPr>
            <p:cNvPr id="46" name="Folded Corner 45"/>
            <p:cNvSpPr/>
            <p:nvPr/>
          </p:nvSpPr>
          <p:spPr>
            <a:xfrm>
              <a:off x="9991642" y="3927300"/>
              <a:ext cx="1956708" cy="179504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02424" y="3964081"/>
              <a:ext cx="1845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err="1" smtClean="0"/>
                <a:t>APSIM.Cloud.WebPortal</a:t>
              </a:r>
              <a:endParaRPr lang="en-AU" sz="1200" b="1" dirty="0" smtClean="0"/>
            </a:p>
            <a:p>
              <a:pPr algn="ctr"/>
              <a:r>
                <a:rPr lang="en-AU" sz="1200" dirty="0" smtClean="0"/>
                <a:t>Provides a web interface for exploring cloud jobs</a:t>
              </a:r>
              <a:endParaRPr lang="en-AU" sz="12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46958" y="4736168"/>
              <a:ext cx="1446073" cy="67330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24959" y="188560"/>
            <a:ext cx="2379407" cy="1973226"/>
            <a:chOff x="124959" y="188560"/>
            <a:chExt cx="2379407" cy="1973226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124959" y="188560"/>
              <a:ext cx="2379407" cy="1973226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422" y="919752"/>
              <a:ext cx="1876425" cy="12001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500" y="1364673"/>
            <a:ext cx="1833891" cy="97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718" y="2993809"/>
            <a:ext cx="200025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477" y="5095920"/>
            <a:ext cx="321945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8102" y="5464871"/>
            <a:ext cx="3248025" cy="77152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772812" y="4539957"/>
            <a:ext cx="3189985" cy="539425"/>
            <a:chOff x="9319256" y="2918031"/>
            <a:chExt cx="3189985" cy="539425"/>
          </a:xfrm>
        </p:grpSpPr>
        <p:sp>
          <p:nvSpPr>
            <p:cNvPr id="44" name="Can 43"/>
            <p:cNvSpPr/>
            <p:nvPr/>
          </p:nvSpPr>
          <p:spPr>
            <a:xfrm>
              <a:off x="9319256" y="2958174"/>
              <a:ext cx="412015" cy="4992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30750" y="2918031"/>
              <a:ext cx="3078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Log Table: </a:t>
              </a:r>
              <a:endParaRPr lang="en-US" sz="1200" b="1" dirty="0" smtClean="0"/>
            </a:p>
            <a:p>
              <a:pPr algn="ctr"/>
              <a:r>
                <a:rPr lang="en-US" sz="1200" dirty="0" smtClean="0"/>
                <a:t>Contains a log of all errors.</a:t>
              </a:r>
              <a:endParaRPr 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78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effectLst>
          <a:glow rad="63500">
            <a:schemeClr val="accent1">
              <a:satMod val="175000"/>
              <a:alpha val="40000"/>
            </a:schemeClr>
          </a:glow>
        </a:effectLst>
      </a:spPr>
      <a:bodyPr wrap="square" lIns="36000" tIns="36000" rIns="36000" bIns="36000" rtlCol="0">
        <a:spAutoFit/>
      </a:bodyPr>
      <a:lstStyle>
        <a:defPPr>
          <a:defRPr sz="1200" b="1" dirty="0" err="1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115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Holzworth, Dean (Agriculture, Toowoomba)</dc:creator>
  <cp:lastModifiedBy>Holzworth, Dean (Agriculture, Toowoomba)</cp:lastModifiedBy>
  <cp:revision>16</cp:revision>
  <dcterms:created xsi:type="dcterms:W3CDTF">2014-11-26T04:45:49Z</dcterms:created>
  <dcterms:modified xsi:type="dcterms:W3CDTF">2015-05-18T06:21:43Z</dcterms:modified>
</cp:coreProperties>
</file>