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6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4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89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75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2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8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1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1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1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9B48-2143-49F9-BB3C-6454B1D3E096}" type="datetimeFigureOut">
              <a:rPr lang="en-AU" smtClean="0"/>
              <a:t>27/01/2015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77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4959" y="188560"/>
            <a:ext cx="2379407" cy="1640240"/>
            <a:chOff x="124959" y="188560"/>
            <a:chExt cx="2379407" cy="1640240"/>
          </a:xfrm>
        </p:grpSpPr>
        <p:sp>
          <p:nvSpPr>
            <p:cNvPr id="20" name="Round Same Side Corner Rectangle 19"/>
            <p:cNvSpPr/>
            <p:nvPr/>
          </p:nvSpPr>
          <p:spPr>
            <a:xfrm>
              <a:off x="124959" y="188560"/>
              <a:ext cx="2379407" cy="1640240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96" y="1013787"/>
              <a:ext cx="1516132" cy="734552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7856896" y="5495800"/>
            <a:ext cx="3189985" cy="830997"/>
            <a:chOff x="9319256" y="2918031"/>
            <a:chExt cx="3189985" cy="830997"/>
          </a:xfrm>
        </p:grpSpPr>
        <p:sp>
          <p:nvSpPr>
            <p:cNvPr id="38" name="Can 37"/>
            <p:cNvSpPr/>
            <p:nvPr/>
          </p:nvSpPr>
          <p:spPr>
            <a:xfrm>
              <a:off x="9319256" y="2958174"/>
              <a:ext cx="412015" cy="4992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30750" y="2918031"/>
              <a:ext cx="30784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Jobs Database: </a:t>
              </a:r>
            </a:p>
            <a:p>
              <a:pPr algn="ctr"/>
              <a:r>
                <a:rPr lang="en-US" sz="1200" dirty="0" smtClean="0"/>
                <a:t>The database </a:t>
              </a:r>
              <a:r>
                <a:rPr lang="en-US" sz="1200" dirty="0" smtClean="0"/>
                <a:t>containing all jobs.</a:t>
              </a:r>
            </a:p>
            <a:p>
              <a:pPr algn="ctr"/>
              <a:r>
                <a:rPr lang="en-US" sz="1200" dirty="0"/>
                <a:t>Fields: [ID, Name, XML, Status, URL]</a:t>
              </a:r>
              <a:endParaRPr lang="en-AU" sz="1200" dirty="0"/>
            </a:p>
            <a:p>
              <a:pPr algn="ctr"/>
              <a:endParaRPr lang="en-AU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510" y="273067"/>
            <a:ext cx="256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err="1" smtClean="0"/>
              <a:t>APSIM.Cloud.WebService</a:t>
            </a:r>
            <a:endParaRPr lang="en-AU" sz="1200" b="1" dirty="0" smtClean="0"/>
          </a:p>
          <a:p>
            <a:pPr algn="ctr"/>
            <a:r>
              <a:rPr lang="en-AU" sz="1200" dirty="0" smtClean="0"/>
              <a:t>Web service for adding, removing, exploring cloud jobs</a:t>
            </a:r>
          </a:p>
          <a:p>
            <a:pPr algn="ctr"/>
            <a:endParaRPr lang="en-AU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14285" y="5071691"/>
            <a:ext cx="4769509" cy="1619371"/>
            <a:chOff x="3115418" y="1699766"/>
            <a:chExt cx="4769509" cy="1619371"/>
          </a:xfrm>
        </p:grpSpPr>
        <p:sp>
          <p:nvSpPr>
            <p:cNvPr id="47" name="Snip Diagonal Corner Rectangle 46"/>
            <p:cNvSpPr/>
            <p:nvPr/>
          </p:nvSpPr>
          <p:spPr>
            <a:xfrm>
              <a:off x="3172965" y="1699766"/>
              <a:ext cx="4711962" cy="161937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AU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15418" y="1723995"/>
              <a:ext cx="18364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APSIM.Cloud.Services.exe</a:t>
              </a:r>
              <a:endParaRPr lang="en-AU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7269" y="2041358"/>
              <a:ext cx="4460336" cy="99603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AU" sz="1200" b="1" dirty="0" err="1" smtClean="0"/>
                <a:t>JobsDB</a:t>
              </a:r>
              <a:r>
                <a:rPr lang="en-AU" sz="1200" b="1" dirty="0" smtClean="0"/>
                <a:t>: </a:t>
              </a:r>
              <a:r>
                <a:rPr lang="en-AU" sz="1200" dirty="0" smtClean="0"/>
                <a:t>Methods for reading / writing jobs database.</a:t>
              </a:r>
            </a:p>
            <a:p>
              <a:r>
                <a:rPr lang="en-AU" sz="1200" b="1" dirty="0" err="1" smtClean="0"/>
                <a:t>SimulationSpec</a:t>
              </a:r>
              <a:r>
                <a:rPr lang="en-AU" sz="1200" dirty="0" smtClean="0"/>
                <a:t>: Specification for an APSIM simulation.</a:t>
              </a:r>
            </a:p>
            <a:p>
              <a:r>
                <a:rPr lang="en-AU" sz="1200" b="1" dirty="0" err="1"/>
                <a:t>YPXMLToJobSpec</a:t>
              </a:r>
              <a:r>
                <a:rPr lang="en-AU" sz="1200" dirty="0"/>
                <a:t>: Converts old YP XML to </a:t>
              </a:r>
              <a:r>
                <a:rPr lang="en-AU" sz="1200" dirty="0" smtClean="0"/>
                <a:t>job specification</a:t>
              </a:r>
              <a:r>
                <a:rPr lang="en-AU" sz="1200" dirty="0"/>
                <a:t>.</a:t>
              </a:r>
            </a:p>
            <a:p>
              <a:r>
                <a:rPr lang="en-AU" sz="1200" b="1" dirty="0" err="1" smtClean="0"/>
                <a:t>CreateAPSIMFilesFromJobSpec</a:t>
              </a:r>
              <a:r>
                <a:rPr lang="en-AU" sz="1200" dirty="0" smtClean="0"/>
                <a:t>: Creates APSIM files from a job spec.</a:t>
              </a:r>
            </a:p>
            <a:p>
              <a:endParaRPr lang="en-AU" sz="1200" dirty="0" smtClean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6304" y="607678"/>
            <a:ext cx="6720145" cy="3092844"/>
            <a:chOff x="2805119" y="3707947"/>
            <a:chExt cx="6720145" cy="3092844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2805119" y="3707947"/>
              <a:ext cx="6720145" cy="3092844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5418" y="4438642"/>
              <a:ext cx="1516132" cy="7588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2982" y="5609633"/>
              <a:ext cx="1516132" cy="8839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26915" y="3772833"/>
              <a:ext cx="3149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APSIM.Cloud.JobRunner.exe</a:t>
              </a:r>
            </a:p>
            <a:p>
              <a:r>
                <a:rPr lang="en-AU" sz="1200" dirty="0" smtClean="0"/>
                <a:t>Looks at jobs database and runs </a:t>
              </a:r>
              <a:r>
                <a:rPr lang="en-AU" sz="1200" dirty="0" smtClean="0"/>
                <a:t>all jobs it finds.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7281" y="5262055"/>
              <a:ext cx="1447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 smtClean="0"/>
                <a:t>Creates a main form</a:t>
              </a:r>
              <a:endParaRPr lang="en-AU" sz="12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8376" y="4550259"/>
              <a:ext cx="1516132" cy="7588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890675" y="5509693"/>
              <a:ext cx="17126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 smtClean="0"/>
                <a:t>Creates an instance </a:t>
              </a:r>
            </a:p>
            <a:p>
              <a:pPr algn="ctr"/>
              <a:r>
                <a:rPr lang="en-AU" sz="1200" dirty="0" smtClean="0"/>
                <a:t>of </a:t>
              </a:r>
              <a:r>
                <a:rPr lang="en-AU" sz="1200" dirty="0" err="1" smtClean="0"/>
                <a:t>JobManager</a:t>
              </a:r>
              <a:r>
                <a:rPr lang="en-AU" sz="1200" dirty="0" smtClean="0"/>
                <a:t> and then</a:t>
              </a:r>
            </a:p>
            <a:p>
              <a:pPr algn="ctr"/>
              <a:r>
                <a:rPr lang="en-US" sz="1200" dirty="0" smtClean="0"/>
                <a:t>Adds a </a:t>
              </a:r>
              <a:r>
                <a:rPr lang="en-US" sz="1200" dirty="0" smtClean="0"/>
                <a:t>new job </a:t>
              </a:r>
            </a:p>
            <a:p>
              <a:pPr algn="ctr"/>
              <a:r>
                <a:rPr lang="en-US" sz="1200" dirty="0" smtClean="0"/>
                <a:t>‘</a:t>
              </a:r>
              <a:r>
                <a:rPr lang="en-US" sz="1200" dirty="0" err="1" smtClean="0"/>
                <a:t>CheckDBForJobs</a:t>
              </a:r>
              <a:r>
                <a:rPr lang="en-US" sz="1200" dirty="0" smtClean="0"/>
                <a:t>’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15087" y="5443605"/>
              <a:ext cx="1455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Cr</a:t>
              </a:r>
              <a:r>
                <a:rPr lang="en-AU" sz="1200" dirty="0" smtClean="0"/>
                <a:t>eates </a:t>
              </a:r>
              <a:r>
                <a:rPr lang="en-AU" sz="1200" dirty="0" smtClean="0"/>
                <a:t>a new </a:t>
              </a:r>
              <a:r>
                <a:rPr lang="en-AU" sz="1200" dirty="0" err="1" smtClean="0"/>
                <a:t>RunAPSIM</a:t>
              </a:r>
              <a:r>
                <a:rPr lang="en-AU" sz="1200" dirty="0" err="1" smtClean="0"/>
                <a:t>Job</a:t>
              </a:r>
              <a:endParaRPr lang="en-AU" sz="1200" dirty="0" smtClean="0"/>
            </a:p>
            <a:p>
              <a:pPr algn="ctr"/>
              <a:r>
                <a:rPr lang="en-US" sz="1200" dirty="0"/>
                <a:t>f</a:t>
              </a:r>
              <a:r>
                <a:rPr lang="en-US" sz="1200" dirty="0" smtClean="0"/>
                <a:t>or each YP report</a:t>
              </a:r>
              <a:endParaRPr lang="en-A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5605" y="3848049"/>
              <a:ext cx="2360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Checks the DB looking for</a:t>
              </a:r>
            </a:p>
            <a:p>
              <a:pPr algn="ctr"/>
              <a:r>
                <a:rPr lang="en-US" sz="1200" dirty="0" smtClean="0"/>
                <a:t>YP jobs</a:t>
              </a:r>
              <a:r>
                <a:rPr lang="en-US" sz="1200" dirty="0" smtClean="0"/>
                <a:t>. </a:t>
              </a:r>
            </a:p>
            <a:p>
              <a:pPr algn="ctr"/>
              <a:r>
                <a:rPr lang="en-US" sz="1200" dirty="0" smtClean="0"/>
                <a:t>Uses </a:t>
              </a:r>
              <a:r>
                <a:rPr lang="en-US" sz="1200" dirty="0" err="1" smtClean="0"/>
                <a:t>APSIM.Cloud.Services.JobsDB</a:t>
              </a:r>
              <a:endParaRPr lang="en-AU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990215" y="4951945"/>
              <a:ext cx="64510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4455330" y="5220171"/>
              <a:ext cx="1191" cy="3894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52095" y="4929701"/>
              <a:ext cx="634325" cy="102141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015087" y="5396788"/>
              <a:ext cx="0" cy="65056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3900" y="6089936"/>
              <a:ext cx="1519060" cy="56863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4246" y="4646227"/>
              <a:ext cx="1576893" cy="59871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286191" y="2377406"/>
            <a:ext cx="1956708" cy="1795048"/>
            <a:chOff x="9991642" y="3927300"/>
            <a:chExt cx="1956708" cy="1795048"/>
          </a:xfrm>
        </p:grpSpPr>
        <p:sp>
          <p:nvSpPr>
            <p:cNvPr id="46" name="Folded Corner 45"/>
            <p:cNvSpPr/>
            <p:nvPr/>
          </p:nvSpPr>
          <p:spPr>
            <a:xfrm>
              <a:off x="9991642" y="3927300"/>
              <a:ext cx="1956708" cy="179504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02424" y="3964081"/>
              <a:ext cx="1845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err="1" smtClean="0"/>
                <a:t>APSIM.Cloud.WebPortal</a:t>
              </a:r>
              <a:endParaRPr lang="en-AU" sz="1200" b="1" dirty="0" smtClean="0"/>
            </a:p>
            <a:p>
              <a:pPr algn="ctr"/>
              <a:r>
                <a:rPr lang="en-AU" sz="1200" dirty="0" smtClean="0"/>
                <a:t>Provides a web interface for exploring cloud jobs</a:t>
              </a:r>
              <a:endParaRPr lang="en-AU" sz="12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6958" y="4736168"/>
              <a:ext cx="1446073" cy="673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glow rad="63500">
            <a:schemeClr val="accent1">
              <a:satMod val="175000"/>
              <a:alpha val="40000"/>
            </a:schemeClr>
          </a:glow>
        </a:effectLst>
      </a:spPr>
      <a:bodyPr wrap="square" lIns="36000" tIns="36000" rIns="36000" bIns="36000" rtlCol="0">
        <a:spAutoFit/>
      </a:bodyPr>
      <a:lstStyle>
        <a:defPPr>
          <a:defRPr sz="1200" b="1" dirty="0" err="1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129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Holzworth, Dean (Agriculture, Toowoomba)</dc:creator>
  <cp:lastModifiedBy>Holzworth, Dean (Agriculture, Toowoomba)</cp:lastModifiedBy>
  <cp:revision>14</cp:revision>
  <dcterms:created xsi:type="dcterms:W3CDTF">2014-11-26T04:45:49Z</dcterms:created>
  <dcterms:modified xsi:type="dcterms:W3CDTF">2015-01-29T00:01:14Z</dcterms:modified>
</cp:coreProperties>
</file>