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FDE6-673D-BDFE-6F8E-B260970D0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4AA5B-2CFA-1E9C-EA87-3EDE9494D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A7EB-B3D9-2CA6-0C8B-7342CBD3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F43C-BE9A-83FC-CB24-E71756EB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DEA1-2A68-2BE2-B60A-3DB6EFC6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738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F6BF-BF42-2215-E1D9-5DBA389B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16C5-C23C-B5C9-E587-B33E53371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3991F-60C9-421A-DCDF-DA486409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C7FE-05C3-5610-09E4-C9CDE57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3D58-1003-E303-0E30-237AE758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158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91336-B661-7BF6-5229-37BE5AEF1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7B2D3-32E9-6553-20F6-2DBB9E92A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A89-05B4-D9E5-D8F4-62110276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B314-0DB3-3088-DC26-21906AD1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CC872-C48B-0DE9-EF7E-A47EEA5F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849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1833-94D0-C70E-8717-CF878DC1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C8CD-5B74-BDF2-97E3-3892FF43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E939-E0E5-C697-F850-DB9A9E67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6E6A-EBA4-E0B2-A008-BC8162DF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1F7D-3E06-238F-2F23-793EC26D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48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2C20-E6C7-56CE-8BAE-528652F6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615AB-AE6F-31A0-FF6C-A055B274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D53B8-8DDE-5593-D108-F6112632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8229-4FD9-C2BF-5C86-114D17D8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7EFD-AEED-183E-4E11-CA826179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191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E5C6-B784-C8DC-A90D-A1766661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488A-733B-0938-709E-958563426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2A2FE-E6C7-F54B-59BE-17B7FBE15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D1658-DD70-C46C-420B-24074783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CD6A1-B4CE-A5DB-3EA0-566F4B7A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607D-69DD-B4BA-0A0D-C37AD10B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639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E51E-60B9-CB55-3FFD-4770ECA8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63796-6EE5-236F-1843-A5380B8B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8DF7B-D56B-E011-7254-94E33CFA4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2DB14-F91D-CBBD-FAC0-46C4A046C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4F657-6148-A745-61A2-D2C4D5055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B6337-C67B-8556-03AB-67EB3C44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E5ECB-DD50-03E2-87B5-536D816F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96503-A5AE-E3D2-FF68-FC86EA25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36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3BDB-D3B9-A664-7641-20BEE7CF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483E2-B663-2907-DA22-5472AD8C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F9A51-AD45-5E1B-D561-58CD3803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0D54B-E716-DEC1-14DD-574940FE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933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9099F-02F4-3524-1243-63CB76BC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40EF6-DEED-8E90-B97E-C9644A62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C2638-1E07-8DE1-A7F4-EF81C24B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920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67F5-06A4-0FEA-0387-BFECDD5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3A21-00FF-0BC0-BBC2-2FF466F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869F-3651-2D89-817F-8FA1E4D5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4B2C5-C90C-229B-1565-CD913FFF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392BE-1C9C-6E85-8CF3-B2101606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59296-3714-059D-04ED-DE88AD43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793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39B5-D38C-BFDA-0933-442AA6CA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B2740-9284-9F37-D338-F7C9E703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A5DD5-2313-ADFE-CA0F-67FA929D9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FC33F-430B-1A21-9BFE-B390A685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917A-166D-418F-9465-215EC572678E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A173F-5E24-DDC2-EDE3-D05D7A5C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D4F3-4ED8-274F-CB8A-2A48BE14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978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74780-3D32-5E22-F0B1-A9427E95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31A14-9D07-A473-5697-E8E49172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27B4-DEB4-6D0B-BAD8-F60B3844B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917A-166D-418F-9465-215EC572678E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E8488-067E-8238-C48E-DB5D81C06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53431-9A40-4F79-1E5E-63A423130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C093-8144-44EE-AE30-2E2D42FDD8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11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EE41153-885E-ADA5-4666-99B26F66CD6C}"/>
              </a:ext>
            </a:extLst>
          </p:cNvPr>
          <p:cNvSpPr txBox="1"/>
          <p:nvPr/>
        </p:nvSpPr>
        <p:spPr>
          <a:xfrm>
            <a:off x="79900" y="943822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crop/vegetation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00A64-CB8C-9649-57BE-3D3676B1806A}"/>
              </a:ext>
            </a:extLst>
          </p:cNvPr>
          <p:cNvSpPr txBox="1"/>
          <p:nvPr/>
        </p:nvSpPr>
        <p:spPr>
          <a:xfrm>
            <a:off x="0" y="1447628"/>
            <a:ext cx="17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surface residues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9D1E4-7DB4-6422-6574-A2840DEB48A0}"/>
              </a:ext>
            </a:extLst>
          </p:cNvPr>
          <p:cNvSpPr txBox="1"/>
          <p:nvPr/>
        </p:nvSpPr>
        <p:spPr>
          <a:xfrm>
            <a:off x="79900" y="2587444"/>
            <a:ext cx="176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soil in multiple layers of varying properties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D07CE-1CA4-093A-9D63-7891B04EEF0D}"/>
              </a:ext>
            </a:extLst>
          </p:cNvPr>
          <p:cNvSpPr txBox="1"/>
          <p:nvPr/>
        </p:nvSpPr>
        <p:spPr>
          <a:xfrm>
            <a:off x="160967" y="4461045"/>
            <a:ext cx="176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soil not modelled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358AF-556A-9B10-5E28-4F2421ED7373}"/>
              </a:ext>
            </a:extLst>
          </p:cNvPr>
          <p:cNvSpPr txBox="1"/>
          <p:nvPr/>
        </p:nvSpPr>
        <p:spPr>
          <a:xfrm>
            <a:off x="39949" y="6057647"/>
            <a:ext cx="176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20 m - constant temperature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96ACB2-3C55-870D-987E-EEB0072F4FA7}"/>
              </a:ext>
            </a:extLst>
          </p:cNvPr>
          <p:cNvGrpSpPr/>
          <p:nvPr/>
        </p:nvGrpSpPr>
        <p:grpSpPr>
          <a:xfrm>
            <a:off x="1821401" y="412811"/>
            <a:ext cx="1800687" cy="6032377"/>
            <a:chOff x="1821401" y="412811"/>
            <a:chExt cx="1800687" cy="60323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8A312F-4A68-8F27-2A22-8EF301135497}"/>
                </a:ext>
              </a:extLst>
            </p:cNvPr>
            <p:cNvGrpSpPr/>
            <p:nvPr/>
          </p:nvGrpSpPr>
          <p:grpSpPr>
            <a:xfrm>
              <a:off x="1821401" y="412811"/>
              <a:ext cx="1800687" cy="6032377"/>
              <a:chOff x="986900" y="370642"/>
              <a:chExt cx="1800687" cy="6032377"/>
            </a:xfrm>
          </p:grpSpPr>
          <p:pic>
            <p:nvPicPr>
              <p:cNvPr id="5" name="Graphic 4" descr="Crops outline">
                <a:extLst>
                  <a:ext uri="{FF2B5EF4-FFF2-40B4-BE49-F238E27FC236}">
                    <a16:creationId xmlns:a16="http://schemas.microsoft.com/office/drawing/2014/main" id="{13D59AE1-85F6-BCB0-CA17-21B55587F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86900" y="370642"/>
                <a:ext cx="1800687" cy="1800687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74632C-EFDE-B404-E868-F5EB72963EAE}"/>
                  </a:ext>
                </a:extLst>
              </p:cNvPr>
              <p:cNvSpPr/>
              <p:nvPr/>
            </p:nvSpPr>
            <p:spPr>
              <a:xfrm>
                <a:off x="1004653" y="1757777"/>
                <a:ext cx="1711912" cy="322449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7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988E8A-7F3C-10E0-0902-63043502929E}"/>
                  </a:ext>
                </a:extLst>
              </p:cNvPr>
              <p:cNvSpPr/>
              <p:nvPr/>
            </p:nvSpPr>
            <p:spPr>
              <a:xfrm>
                <a:off x="1004653" y="4982269"/>
                <a:ext cx="1711912" cy="142075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308A43-E9E2-05DB-A928-1F201E17C58A}"/>
                </a:ext>
              </a:extLst>
            </p:cNvPr>
            <p:cNvCxnSpPr/>
            <p:nvPr/>
          </p:nvCxnSpPr>
          <p:spPr>
            <a:xfrm>
              <a:off x="1846866" y="2286000"/>
              <a:ext cx="17119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395F92-B7B4-3A2A-A3F3-9E866745AAC4}"/>
                </a:ext>
              </a:extLst>
            </p:cNvPr>
            <p:cNvCxnSpPr/>
            <p:nvPr/>
          </p:nvCxnSpPr>
          <p:spPr>
            <a:xfrm>
              <a:off x="1839154" y="3187700"/>
              <a:ext cx="17119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DEB4F2-C9D9-4790-43D1-477160AE83DA}"/>
                </a:ext>
              </a:extLst>
            </p:cNvPr>
            <p:cNvCxnSpPr/>
            <p:nvPr/>
          </p:nvCxnSpPr>
          <p:spPr>
            <a:xfrm>
              <a:off x="1846866" y="4241800"/>
              <a:ext cx="17119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D2058F8-3069-9883-5465-9007DE7BD430}"/>
              </a:ext>
            </a:extLst>
          </p:cNvPr>
          <p:cNvSpPr txBox="1"/>
          <p:nvPr/>
        </p:nvSpPr>
        <p:spPr>
          <a:xfrm>
            <a:off x="79900" y="44001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1.2 m 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3474AD8D-A0BA-0A73-D89B-9F5902CF73EE}"/>
              </a:ext>
            </a:extLst>
          </p:cNvPr>
          <p:cNvSpPr/>
          <p:nvPr/>
        </p:nvSpPr>
        <p:spPr>
          <a:xfrm>
            <a:off x="3752555" y="4936851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CB89E27B-2714-4203-D478-F0DC530CC00B}"/>
              </a:ext>
            </a:extLst>
          </p:cNvPr>
          <p:cNvSpPr/>
          <p:nvPr/>
        </p:nvSpPr>
        <p:spPr>
          <a:xfrm>
            <a:off x="3752555" y="4512988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AF26DCE8-1969-2DE3-CEA6-8E90E526F84D}"/>
              </a:ext>
            </a:extLst>
          </p:cNvPr>
          <p:cNvSpPr/>
          <p:nvPr/>
        </p:nvSpPr>
        <p:spPr>
          <a:xfrm>
            <a:off x="3752555" y="3510774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B2703ECA-8AAD-478B-7620-921A7F3F1F77}"/>
              </a:ext>
            </a:extLst>
          </p:cNvPr>
          <p:cNvSpPr/>
          <p:nvPr/>
        </p:nvSpPr>
        <p:spPr>
          <a:xfrm>
            <a:off x="3752555" y="2622338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841D598D-7F32-2533-D15B-CE52415A136B}"/>
              </a:ext>
            </a:extLst>
          </p:cNvPr>
          <p:cNvSpPr/>
          <p:nvPr/>
        </p:nvSpPr>
        <p:spPr>
          <a:xfrm>
            <a:off x="3752555" y="1985637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A93EECEE-945B-313C-CD55-5E792C1B5667}"/>
              </a:ext>
            </a:extLst>
          </p:cNvPr>
          <p:cNvSpPr/>
          <p:nvPr/>
        </p:nvSpPr>
        <p:spPr>
          <a:xfrm>
            <a:off x="3752555" y="1707711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81ABD1E9-2E5D-30CA-80C4-86129FBDA8BF}"/>
              </a:ext>
            </a:extLst>
          </p:cNvPr>
          <p:cNvSpPr/>
          <p:nvPr/>
        </p:nvSpPr>
        <p:spPr>
          <a:xfrm>
            <a:off x="3752555" y="1320606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A36E4B2F-C89B-DE80-B85E-5BA191881B2A}"/>
              </a:ext>
            </a:extLst>
          </p:cNvPr>
          <p:cNvSpPr/>
          <p:nvPr/>
        </p:nvSpPr>
        <p:spPr>
          <a:xfrm>
            <a:off x="3752555" y="5204547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D00E2761-50E3-AB61-2890-46C43CB6A987}"/>
              </a:ext>
            </a:extLst>
          </p:cNvPr>
          <p:cNvSpPr/>
          <p:nvPr/>
        </p:nvSpPr>
        <p:spPr>
          <a:xfrm>
            <a:off x="3752555" y="5510343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EA82558-3DA1-2B11-6BEB-080AACD06616}"/>
              </a:ext>
            </a:extLst>
          </p:cNvPr>
          <p:cNvSpPr/>
          <p:nvPr/>
        </p:nvSpPr>
        <p:spPr>
          <a:xfrm>
            <a:off x="3752555" y="6293225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AEBE5D32-E804-6B2C-27C4-43C357737569}"/>
              </a:ext>
            </a:extLst>
          </p:cNvPr>
          <p:cNvSpPr/>
          <p:nvPr/>
        </p:nvSpPr>
        <p:spPr>
          <a:xfrm>
            <a:off x="3752555" y="5771940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3AC45CE8-EE80-5E80-5A5D-D7FD0384B47B}"/>
              </a:ext>
            </a:extLst>
          </p:cNvPr>
          <p:cNvSpPr/>
          <p:nvPr/>
        </p:nvSpPr>
        <p:spPr>
          <a:xfrm>
            <a:off x="3752555" y="6038640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FA5494FD-7E72-AA7C-3A0A-A087FFC15032}"/>
              </a:ext>
            </a:extLst>
          </p:cNvPr>
          <p:cNvSpPr/>
          <p:nvPr/>
        </p:nvSpPr>
        <p:spPr>
          <a:xfrm>
            <a:off x="5649935" y="537095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41616ACA-C53A-45FD-F01F-50DE39644D72}"/>
              </a:ext>
            </a:extLst>
          </p:cNvPr>
          <p:cNvSpPr/>
          <p:nvPr/>
        </p:nvSpPr>
        <p:spPr>
          <a:xfrm>
            <a:off x="5649935" y="943822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F15F62-8DC4-790B-AB43-720559A7C57F}"/>
              </a:ext>
            </a:extLst>
          </p:cNvPr>
          <p:cNvSpPr txBox="1"/>
          <p:nvPr/>
        </p:nvSpPr>
        <p:spPr>
          <a:xfrm>
            <a:off x="5868922" y="440016"/>
            <a:ext cx="328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node in the numerical simulation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4841BC-B75D-F274-4D07-50FDB79CECAE}"/>
              </a:ext>
            </a:extLst>
          </p:cNvPr>
          <p:cNvSpPr txBox="1"/>
          <p:nvPr/>
        </p:nvSpPr>
        <p:spPr>
          <a:xfrm>
            <a:off x="5868922" y="846743"/>
            <a:ext cx="352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phantom node (not visible to users)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CA58B2-E53E-8F33-A1FF-E4012D208CF7}"/>
              </a:ext>
            </a:extLst>
          </p:cNvPr>
          <p:cNvGrpSpPr/>
          <p:nvPr/>
        </p:nvGrpSpPr>
        <p:grpSpPr>
          <a:xfrm>
            <a:off x="8240165" y="3625395"/>
            <a:ext cx="914400" cy="1622879"/>
            <a:chOff x="8240165" y="3625395"/>
            <a:chExt cx="914400" cy="1622879"/>
          </a:xfrm>
        </p:grpSpPr>
        <p:pic>
          <p:nvPicPr>
            <p:cNvPr id="4" name="Graphic 3" descr="Plant With Roots outline">
              <a:extLst>
                <a:ext uri="{FF2B5EF4-FFF2-40B4-BE49-F238E27FC236}">
                  <a16:creationId xmlns:a16="http://schemas.microsoft.com/office/drawing/2014/main" id="{0B8339AB-CB11-2F9C-FCC3-B39C176A6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40165" y="3625395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Plant With Roots outline">
              <a:extLst>
                <a:ext uri="{FF2B5EF4-FFF2-40B4-BE49-F238E27FC236}">
                  <a16:creationId xmlns:a16="http://schemas.microsoft.com/office/drawing/2014/main" id="{5ECBC10B-8728-0FB5-3571-F634B84D71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62614"/>
            <a:stretch/>
          </p:blipFill>
          <p:spPr>
            <a:xfrm>
              <a:off x="8240165" y="4241800"/>
              <a:ext cx="914400" cy="1006474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63952F-7408-51BD-F70B-97A952052BB4}"/>
              </a:ext>
            </a:extLst>
          </p:cNvPr>
          <p:cNvGrpSpPr/>
          <p:nvPr/>
        </p:nvGrpSpPr>
        <p:grpSpPr>
          <a:xfrm>
            <a:off x="8364818" y="4152899"/>
            <a:ext cx="1419261" cy="142441"/>
            <a:chOff x="5962650" y="3021806"/>
            <a:chExt cx="881542" cy="147638"/>
          </a:xfrm>
        </p:grpSpPr>
        <p:pic>
          <p:nvPicPr>
            <p:cNvPr id="17" name="Graphic 16" descr="Succulent outline">
              <a:extLst>
                <a:ext uri="{FF2B5EF4-FFF2-40B4-BE49-F238E27FC236}">
                  <a16:creationId xmlns:a16="http://schemas.microsoft.com/office/drawing/2014/main" id="{F5C3AB66-19CE-52DE-B909-FBF96ACF1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5416" t="5469" r="35677" b="78385"/>
            <a:stretch/>
          </p:blipFill>
          <p:spPr>
            <a:xfrm>
              <a:off x="5962650" y="3021806"/>
              <a:ext cx="264319" cy="147638"/>
            </a:xfrm>
            <a:prstGeom prst="rect">
              <a:avLst/>
            </a:prstGeom>
          </p:spPr>
        </p:pic>
        <p:pic>
          <p:nvPicPr>
            <p:cNvPr id="19" name="Graphic 18" descr="Succulent outline">
              <a:extLst>
                <a:ext uri="{FF2B5EF4-FFF2-40B4-BE49-F238E27FC236}">
                  <a16:creationId xmlns:a16="http://schemas.microsoft.com/office/drawing/2014/main" id="{9448A1F9-7F98-A185-8BEC-51F864C7C5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5416" t="5469" r="35677" b="78385"/>
            <a:stretch/>
          </p:blipFill>
          <p:spPr>
            <a:xfrm>
              <a:off x="6088618" y="3021806"/>
              <a:ext cx="264319" cy="147638"/>
            </a:xfrm>
            <a:prstGeom prst="rect">
              <a:avLst/>
            </a:prstGeom>
          </p:spPr>
        </p:pic>
        <p:pic>
          <p:nvPicPr>
            <p:cNvPr id="20" name="Graphic 19" descr="Succulent outline">
              <a:extLst>
                <a:ext uri="{FF2B5EF4-FFF2-40B4-BE49-F238E27FC236}">
                  <a16:creationId xmlns:a16="http://schemas.microsoft.com/office/drawing/2014/main" id="{27464B22-FAEC-2D8C-4EE8-061249BC6D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5416" t="5469" r="35677" b="78385"/>
            <a:stretch/>
          </p:blipFill>
          <p:spPr>
            <a:xfrm>
              <a:off x="6157794" y="3021806"/>
              <a:ext cx="264319" cy="147638"/>
            </a:xfrm>
            <a:prstGeom prst="rect">
              <a:avLst/>
            </a:prstGeom>
          </p:spPr>
        </p:pic>
        <p:pic>
          <p:nvPicPr>
            <p:cNvPr id="21" name="Graphic 20" descr="Succulent outline">
              <a:extLst>
                <a:ext uri="{FF2B5EF4-FFF2-40B4-BE49-F238E27FC236}">
                  <a16:creationId xmlns:a16="http://schemas.microsoft.com/office/drawing/2014/main" id="{42B77A81-F229-FD26-BD04-B95C5BE1C8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5416" t="5469" r="35677" b="78385"/>
            <a:stretch/>
          </p:blipFill>
          <p:spPr>
            <a:xfrm>
              <a:off x="6243579" y="3021806"/>
              <a:ext cx="264319" cy="147638"/>
            </a:xfrm>
            <a:prstGeom prst="rect">
              <a:avLst/>
            </a:prstGeom>
          </p:spPr>
        </p:pic>
        <p:pic>
          <p:nvPicPr>
            <p:cNvPr id="22" name="Graphic 21" descr="Succulent outline">
              <a:extLst>
                <a:ext uri="{FF2B5EF4-FFF2-40B4-BE49-F238E27FC236}">
                  <a16:creationId xmlns:a16="http://schemas.microsoft.com/office/drawing/2014/main" id="{CA160437-BF23-BCFF-29C6-03F51FE900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5416" t="5469" r="35677" b="78385"/>
            <a:stretch/>
          </p:blipFill>
          <p:spPr>
            <a:xfrm>
              <a:off x="6298944" y="3021806"/>
              <a:ext cx="264319" cy="147638"/>
            </a:xfrm>
            <a:prstGeom prst="rect">
              <a:avLst/>
            </a:prstGeom>
          </p:spPr>
        </p:pic>
        <p:pic>
          <p:nvPicPr>
            <p:cNvPr id="28" name="Graphic 27" descr="Succulent outline">
              <a:extLst>
                <a:ext uri="{FF2B5EF4-FFF2-40B4-BE49-F238E27FC236}">
                  <a16:creationId xmlns:a16="http://schemas.microsoft.com/office/drawing/2014/main" id="{395289E2-12E1-2082-DE20-174B29A98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5416" t="5469" r="35677" b="78385"/>
            <a:stretch/>
          </p:blipFill>
          <p:spPr>
            <a:xfrm>
              <a:off x="6424912" y="3021806"/>
              <a:ext cx="264319" cy="147638"/>
            </a:xfrm>
            <a:prstGeom prst="rect">
              <a:avLst/>
            </a:prstGeom>
          </p:spPr>
        </p:pic>
        <p:pic>
          <p:nvPicPr>
            <p:cNvPr id="29" name="Graphic 28" descr="Succulent outline">
              <a:extLst>
                <a:ext uri="{FF2B5EF4-FFF2-40B4-BE49-F238E27FC236}">
                  <a16:creationId xmlns:a16="http://schemas.microsoft.com/office/drawing/2014/main" id="{F660FC7D-72ED-707A-4282-6A4FA1D49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5416" t="5469" r="35677" b="78385"/>
            <a:stretch/>
          </p:blipFill>
          <p:spPr>
            <a:xfrm>
              <a:off x="6494088" y="3021806"/>
              <a:ext cx="264319" cy="147638"/>
            </a:xfrm>
            <a:prstGeom prst="rect">
              <a:avLst/>
            </a:prstGeom>
          </p:spPr>
        </p:pic>
        <p:pic>
          <p:nvPicPr>
            <p:cNvPr id="30" name="Graphic 29" descr="Succulent outline">
              <a:extLst>
                <a:ext uri="{FF2B5EF4-FFF2-40B4-BE49-F238E27FC236}">
                  <a16:creationId xmlns:a16="http://schemas.microsoft.com/office/drawing/2014/main" id="{A4A3D3A8-A0B3-3C48-0191-32D663059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5416" t="5469" r="35677" b="78385"/>
            <a:stretch/>
          </p:blipFill>
          <p:spPr>
            <a:xfrm>
              <a:off x="6579873" y="3021806"/>
              <a:ext cx="264319" cy="14763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BA14F1-36F7-F419-CA37-2F92FAB66DB9}"/>
              </a:ext>
            </a:extLst>
          </p:cNvPr>
          <p:cNvGrpSpPr/>
          <p:nvPr/>
        </p:nvGrpSpPr>
        <p:grpSpPr>
          <a:xfrm>
            <a:off x="8652929" y="3625395"/>
            <a:ext cx="914400" cy="1622879"/>
            <a:chOff x="8240165" y="3625395"/>
            <a:chExt cx="914400" cy="1622879"/>
          </a:xfrm>
        </p:grpSpPr>
        <p:pic>
          <p:nvPicPr>
            <p:cNvPr id="32" name="Graphic 31" descr="Plant With Roots outline">
              <a:extLst>
                <a:ext uri="{FF2B5EF4-FFF2-40B4-BE49-F238E27FC236}">
                  <a16:creationId xmlns:a16="http://schemas.microsoft.com/office/drawing/2014/main" id="{2C11154B-DBDB-7265-6275-26224C418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40165" y="3625395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Plant With Roots outline">
              <a:extLst>
                <a:ext uri="{FF2B5EF4-FFF2-40B4-BE49-F238E27FC236}">
                  <a16:creationId xmlns:a16="http://schemas.microsoft.com/office/drawing/2014/main" id="{F8C10E38-9842-9891-B928-A1A35E838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62614"/>
            <a:stretch/>
          </p:blipFill>
          <p:spPr>
            <a:xfrm>
              <a:off x="8240165" y="4241800"/>
              <a:ext cx="914400" cy="1006474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FB55E6-2FEC-62DE-16C3-A2C1D1DF8A0A}"/>
              </a:ext>
            </a:extLst>
          </p:cNvPr>
          <p:cNvGrpSpPr/>
          <p:nvPr/>
        </p:nvGrpSpPr>
        <p:grpSpPr>
          <a:xfrm>
            <a:off x="9065120" y="3611876"/>
            <a:ext cx="914400" cy="1622879"/>
            <a:chOff x="8240165" y="3625395"/>
            <a:chExt cx="914400" cy="1622879"/>
          </a:xfrm>
        </p:grpSpPr>
        <p:pic>
          <p:nvPicPr>
            <p:cNvPr id="51" name="Graphic 50" descr="Plant With Roots outline">
              <a:extLst>
                <a:ext uri="{FF2B5EF4-FFF2-40B4-BE49-F238E27FC236}">
                  <a16:creationId xmlns:a16="http://schemas.microsoft.com/office/drawing/2014/main" id="{3624E865-758C-CCF8-4FAD-66EB60F1B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40165" y="3625395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Plant With Roots outline">
              <a:extLst>
                <a:ext uri="{FF2B5EF4-FFF2-40B4-BE49-F238E27FC236}">
                  <a16:creationId xmlns:a16="http://schemas.microsoft.com/office/drawing/2014/main" id="{FD490B30-C010-7D80-F3CA-DBF5C5396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62614"/>
            <a:stretch/>
          </p:blipFill>
          <p:spPr>
            <a:xfrm>
              <a:off x="8240165" y="4241800"/>
              <a:ext cx="914400" cy="1006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650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FBAE4-F26C-4D9D-1B8B-788048FC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9B58656-0643-4355-350A-33EB968DCE23}"/>
              </a:ext>
            </a:extLst>
          </p:cNvPr>
          <p:cNvSpPr txBox="1"/>
          <p:nvPr/>
        </p:nvSpPr>
        <p:spPr>
          <a:xfrm>
            <a:off x="79900" y="943822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crop/vegetation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B05BC-D1F6-85B1-8737-3A3BF60A4CC1}"/>
              </a:ext>
            </a:extLst>
          </p:cNvPr>
          <p:cNvSpPr txBox="1"/>
          <p:nvPr/>
        </p:nvSpPr>
        <p:spPr>
          <a:xfrm>
            <a:off x="0" y="1447628"/>
            <a:ext cx="17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surface residues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21C64-15B8-0E61-0EDD-9B09B9A15506}"/>
              </a:ext>
            </a:extLst>
          </p:cNvPr>
          <p:cNvSpPr txBox="1"/>
          <p:nvPr/>
        </p:nvSpPr>
        <p:spPr>
          <a:xfrm>
            <a:off x="109511" y="3370592"/>
            <a:ext cx="176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soil in multiple layers of varying properties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0CB3F-1D0C-ED70-0DAB-267495469F26}"/>
              </a:ext>
            </a:extLst>
          </p:cNvPr>
          <p:cNvSpPr txBox="1"/>
          <p:nvPr/>
        </p:nvSpPr>
        <p:spPr>
          <a:xfrm>
            <a:off x="79900" y="5125609"/>
            <a:ext cx="176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soil not formally modelled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B3554-3DA3-8424-8380-06F07C4EA13C}"/>
              </a:ext>
            </a:extLst>
          </p:cNvPr>
          <p:cNvSpPr txBox="1"/>
          <p:nvPr/>
        </p:nvSpPr>
        <p:spPr>
          <a:xfrm>
            <a:off x="39949" y="6057647"/>
            <a:ext cx="176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20 m - constant temperature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82D7F8-AD4F-B60B-C080-76A6DF46AFD6}"/>
              </a:ext>
            </a:extLst>
          </p:cNvPr>
          <p:cNvSpPr txBox="1"/>
          <p:nvPr/>
        </p:nvSpPr>
        <p:spPr>
          <a:xfrm>
            <a:off x="79900" y="44001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1.2 m 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96F8709F-616A-5E09-9F73-6000BC6119BF}"/>
              </a:ext>
            </a:extLst>
          </p:cNvPr>
          <p:cNvSpPr/>
          <p:nvPr/>
        </p:nvSpPr>
        <p:spPr>
          <a:xfrm>
            <a:off x="3752555" y="4936851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226A5E44-9EA3-C08F-9EEC-1CD65C54864C}"/>
              </a:ext>
            </a:extLst>
          </p:cNvPr>
          <p:cNvSpPr/>
          <p:nvPr/>
        </p:nvSpPr>
        <p:spPr>
          <a:xfrm>
            <a:off x="3752555" y="4512988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5FDF770D-1204-6CE7-A349-712E20A9576D}"/>
              </a:ext>
            </a:extLst>
          </p:cNvPr>
          <p:cNvSpPr/>
          <p:nvPr/>
        </p:nvSpPr>
        <p:spPr>
          <a:xfrm>
            <a:off x="3752555" y="3510774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ED50B42-6926-CCB8-3D7B-914B1BA67885}"/>
              </a:ext>
            </a:extLst>
          </p:cNvPr>
          <p:cNvSpPr/>
          <p:nvPr/>
        </p:nvSpPr>
        <p:spPr>
          <a:xfrm>
            <a:off x="3752555" y="2622338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DF7C31B1-B9DB-80E9-3759-C6A4CFABF639}"/>
              </a:ext>
            </a:extLst>
          </p:cNvPr>
          <p:cNvSpPr/>
          <p:nvPr/>
        </p:nvSpPr>
        <p:spPr>
          <a:xfrm>
            <a:off x="3752555" y="1985637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AD9C4F46-5A36-83C7-77BB-28AF49FE38EC}"/>
              </a:ext>
            </a:extLst>
          </p:cNvPr>
          <p:cNvSpPr/>
          <p:nvPr/>
        </p:nvSpPr>
        <p:spPr>
          <a:xfrm>
            <a:off x="3752555" y="1707711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D2FAF54-F7E7-8FB0-AF3D-2888B2EA2983}"/>
              </a:ext>
            </a:extLst>
          </p:cNvPr>
          <p:cNvSpPr/>
          <p:nvPr/>
        </p:nvSpPr>
        <p:spPr>
          <a:xfrm>
            <a:off x="3752555" y="1320606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D260782-9DD2-9315-8C5A-894A1CC07084}"/>
              </a:ext>
            </a:extLst>
          </p:cNvPr>
          <p:cNvSpPr/>
          <p:nvPr/>
        </p:nvSpPr>
        <p:spPr>
          <a:xfrm>
            <a:off x="3752555" y="5204547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0B982D54-0944-61BE-E64A-B6B2824DD95E}"/>
              </a:ext>
            </a:extLst>
          </p:cNvPr>
          <p:cNvSpPr/>
          <p:nvPr/>
        </p:nvSpPr>
        <p:spPr>
          <a:xfrm>
            <a:off x="3752555" y="5510343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2B416A70-265D-E19A-74F7-1C9AB97E20F4}"/>
              </a:ext>
            </a:extLst>
          </p:cNvPr>
          <p:cNvSpPr/>
          <p:nvPr/>
        </p:nvSpPr>
        <p:spPr>
          <a:xfrm>
            <a:off x="3752555" y="6293225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F460E220-F55F-F878-C3E8-2C771F10127E}"/>
              </a:ext>
            </a:extLst>
          </p:cNvPr>
          <p:cNvSpPr/>
          <p:nvPr/>
        </p:nvSpPr>
        <p:spPr>
          <a:xfrm>
            <a:off x="3752555" y="5771940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A9C6DADE-43D6-EADA-127F-3DC2A05F88AB}"/>
              </a:ext>
            </a:extLst>
          </p:cNvPr>
          <p:cNvSpPr/>
          <p:nvPr/>
        </p:nvSpPr>
        <p:spPr>
          <a:xfrm>
            <a:off x="3752555" y="6038640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A574D42D-4BCE-B05F-DE77-E385505203F4}"/>
              </a:ext>
            </a:extLst>
          </p:cNvPr>
          <p:cNvSpPr/>
          <p:nvPr/>
        </p:nvSpPr>
        <p:spPr>
          <a:xfrm>
            <a:off x="5649935" y="537095"/>
            <a:ext cx="218987" cy="17517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6ED10337-6178-C4CD-9FE9-6173B1ABAAFD}"/>
              </a:ext>
            </a:extLst>
          </p:cNvPr>
          <p:cNvSpPr/>
          <p:nvPr/>
        </p:nvSpPr>
        <p:spPr>
          <a:xfrm>
            <a:off x="5649935" y="943822"/>
            <a:ext cx="218987" cy="17517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485DEA-7CAD-69C5-5008-E34E7B779A6F}"/>
              </a:ext>
            </a:extLst>
          </p:cNvPr>
          <p:cNvSpPr txBox="1"/>
          <p:nvPr/>
        </p:nvSpPr>
        <p:spPr>
          <a:xfrm>
            <a:off x="5868922" y="440016"/>
            <a:ext cx="328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node in the numerical simulation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C2D933-2493-3910-E1D3-3D3FB2A42CA1}"/>
              </a:ext>
            </a:extLst>
          </p:cNvPr>
          <p:cNvSpPr txBox="1"/>
          <p:nvPr/>
        </p:nvSpPr>
        <p:spPr>
          <a:xfrm>
            <a:off x="5868922" y="846743"/>
            <a:ext cx="352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phantom node (not visible to users)</a:t>
            </a:r>
          </a:p>
        </p:txBody>
      </p:sp>
      <p:pic>
        <p:nvPicPr>
          <p:cNvPr id="21" name="Graphic 20" descr="Succulent outline">
            <a:extLst>
              <a:ext uri="{FF2B5EF4-FFF2-40B4-BE49-F238E27FC236}">
                <a16:creationId xmlns:a16="http://schemas.microsoft.com/office/drawing/2014/main" id="{F6ECCC92-130B-7178-223A-1E0DB70712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416" t="5469" r="35677" b="78385"/>
          <a:stretch/>
        </p:blipFill>
        <p:spPr>
          <a:xfrm>
            <a:off x="9385874" y="1843196"/>
            <a:ext cx="425547" cy="142441"/>
          </a:xfrm>
          <a:prstGeom prst="rect">
            <a:avLst/>
          </a:prstGeom>
        </p:spPr>
      </p:pic>
      <p:pic>
        <p:nvPicPr>
          <p:cNvPr id="22" name="Graphic 21" descr="Succulent outline">
            <a:extLst>
              <a:ext uri="{FF2B5EF4-FFF2-40B4-BE49-F238E27FC236}">
                <a16:creationId xmlns:a16="http://schemas.microsoft.com/office/drawing/2014/main" id="{1FB4BEE8-4955-7DF8-2C24-DF1FD94B8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416" t="5469" r="35677" b="78385"/>
          <a:stretch/>
        </p:blipFill>
        <p:spPr>
          <a:xfrm>
            <a:off x="9475010" y="1843196"/>
            <a:ext cx="425547" cy="142441"/>
          </a:xfrm>
          <a:prstGeom prst="rect">
            <a:avLst/>
          </a:prstGeom>
        </p:spPr>
      </p:pic>
      <p:pic>
        <p:nvPicPr>
          <p:cNvPr id="28" name="Graphic 27" descr="Succulent outline">
            <a:extLst>
              <a:ext uri="{FF2B5EF4-FFF2-40B4-BE49-F238E27FC236}">
                <a16:creationId xmlns:a16="http://schemas.microsoft.com/office/drawing/2014/main" id="{4EF7A6C4-2801-9EE7-DC85-074EB3A28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416" t="5469" r="35677" b="78385"/>
          <a:stretch/>
        </p:blipFill>
        <p:spPr>
          <a:xfrm>
            <a:off x="9677815" y="1843196"/>
            <a:ext cx="425547" cy="142441"/>
          </a:xfrm>
          <a:prstGeom prst="rect">
            <a:avLst/>
          </a:prstGeom>
        </p:spPr>
      </p:pic>
      <p:pic>
        <p:nvPicPr>
          <p:cNvPr id="29" name="Graphic 28" descr="Succulent outline">
            <a:extLst>
              <a:ext uri="{FF2B5EF4-FFF2-40B4-BE49-F238E27FC236}">
                <a16:creationId xmlns:a16="http://schemas.microsoft.com/office/drawing/2014/main" id="{10F76DAA-ECEB-1E87-8B3E-C084B0E1C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416" t="5469" r="35677" b="78385"/>
          <a:stretch/>
        </p:blipFill>
        <p:spPr>
          <a:xfrm>
            <a:off x="9789187" y="1843196"/>
            <a:ext cx="425547" cy="142441"/>
          </a:xfrm>
          <a:prstGeom prst="rect">
            <a:avLst/>
          </a:prstGeom>
        </p:spPr>
      </p:pic>
      <p:pic>
        <p:nvPicPr>
          <p:cNvPr id="30" name="Graphic 29" descr="Succulent outline">
            <a:extLst>
              <a:ext uri="{FF2B5EF4-FFF2-40B4-BE49-F238E27FC236}">
                <a16:creationId xmlns:a16="http://schemas.microsoft.com/office/drawing/2014/main" id="{9FD0EDFF-D4AD-E818-4C79-38084C9A0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416" t="5469" r="35677" b="78385"/>
          <a:stretch/>
        </p:blipFill>
        <p:spPr>
          <a:xfrm>
            <a:off x="9927299" y="1843196"/>
            <a:ext cx="425547" cy="142441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CC714B3A-822A-E4E3-F979-E7628D19F30A}"/>
              </a:ext>
            </a:extLst>
          </p:cNvPr>
          <p:cNvGrpSpPr/>
          <p:nvPr/>
        </p:nvGrpSpPr>
        <p:grpSpPr>
          <a:xfrm>
            <a:off x="1744815" y="609191"/>
            <a:ext cx="1956684" cy="5835997"/>
            <a:chOff x="1744815" y="609191"/>
            <a:chExt cx="1956684" cy="583599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65909A-F08B-D510-AF38-E8F3D40985E5}"/>
                </a:ext>
              </a:extLst>
            </p:cNvPr>
            <p:cNvGrpSpPr/>
            <p:nvPr/>
          </p:nvGrpSpPr>
          <p:grpSpPr>
            <a:xfrm>
              <a:off x="1839154" y="1799946"/>
              <a:ext cx="1719624" cy="4645242"/>
              <a:chOff x="1839154" y="1799946"/>
              <a:chExt cx="1719624" cy="464524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C2DB59E-BCFA-D5AA-4557-68A0B734C22D}"/>
                  </a:ext>
                </a:extLst>
              </p:cNvPr>
              <p:cNvGrpSpPr/>
              <p:nvPr/>
            </p:nvGrpSpPr>
            <p:grpSpPr>
              <a:xfrm>
                <a:off x="1839154" y="1799946"/>
                <a:ext cx="1711912" cy="4645242"/>
                <a:chOff x="1004653" y="1757777"/>
                <a:chExt cx="1711912" cy="4645242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0F430DC-DD12-3646-3049-F82328D88757}"/>
                    </a:ext>
                  </a:extLst>
                </p:cNvPr>
                <p:cNvSpPr/>
                <p:nvPr/>
              </p:nvSpPr>
              <p:spPr>
                <a:xfrm>
                  <a:off x="1004653" y="1757777"/>
                  <a:ext cx="1711912" cy="32244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7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6C09818-B268-2A2A-20E6-420D3DC532E6}"/>
                    </a:ext>
                  </a:extLst>
                </p:cNvPr>
                <p:cNvSpPr/>
                <p:nvPr/>
              </p:nvSpPr>
              <p:spPr>
                <a:xfrm>
                  <a:off x="1004653" y="4982269"/>
                  <a:ext cx="1711912" cy="142075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DF2E583-7A58-1E32-A248-F30352999D81}"/>
                  </a:ext>
                </a:extLst>
              </p:cNvPr>
              <p:cNvCxnSpPr/>
              <p:nvPr/>
            </p:nvCxnSpPr>
            <p:spPr>
              <a:xfrm>
                <a:off x="1846866" y="2286000"/>
                <a:ext cx="17119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6BC6C09-68BA-DEF6-337F-6ECD6D335281}"/>
                  </a:ext>
                </a:extLst>
              </p:cNvPr>
              <p:cNvCxnSpPr/>
              <p:nvPr/>
            </p:nvCxnSpPr>
            <p:spPr>
              <a:xfrm>
                <a:off x="1839154" y="3187700"/>
                <a:ext cx="17119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DD2A64C-D7C5-804C-43C2-176DBBE02ED0}"/>
                  </a:ext>
                </a:extLst>
              </p:cNvPr>
              <p:cNvCxnSpPr/>
              <p:nvPr/>
            </p:nvCxnSpPr>
            <p:spPr>
              <a:xfrm>
                <a:off x="1846866" y="4241800"/>
                <a:ext cx="17119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BCD5EAB-03C5-667E-7852-7FE7B27A6944}"/>
                </a:ext>
              </a:extLst>
            </p:cNvPr>
            <p:cNvGrpSpPr/>
            <p:nvPr/>
          </p:nvGrpSpPr>
          <p:grpSpPr>
            <a:xfrm>
              <a:off x="1744815" y="624682"/>
              <a:ext cx="921928" cy="3039894"/>
              <a:chOff x="6912862" y="1648266"/>
              <a:chExt cx="921928" cy="3039894"/>
            </a:xfrm>
          </p:grpSpPr>
          <p:pic>
            <p:nvPicPr>
              <p:cNvPr id="4" name="Graphic 3" descr="Plant With Roots outline">
                <a:extLst>
                  <a:ext uri="{FF2B5EF4-FFF2-40B4-BE49-F238E27FC236}">
                    <a16:creationId xmlns:a16="http://schemas.microsoft.com/office/drawing/2014/main" id="{4CD92283-2196-BE97-1FF0-BEC8A5C55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12862" y="1648266"/>
                <a:ext cx="914400" cy="1656863"/>
              </a:xfrm>
              <a:prstGeom prst="rect">
                <a:avLst/>
              </a:prstGeom>
            </p:spPr>
          </p:pic>
          <p:pic>
            <p:nvPicPr>
              <p:cNvPr id="14" name="Graphic 13" descr="Plant With Roots outline">
                <a:extLst>
                  <a:ext uri="{FF2B5EF4-FFF2-40B4-BE49-F238E27FC236}">
                    <a16:creationId xmlns:a16="http://schemas.microsoft.com/office/drawing/2014/main" id="{1541E085-AEF5-4F0E-69CC-ECD246FE75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62614"/>
              <a:stretch/>
            </p:blipFill>
            <p:spPr>
              <a:xfrm>
                <a:off x="6912862" y="3007133"/>
                <a:ext cx="914400" cy="1681027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E36FAE2-3120-0625-8EBF-EBB4125DB66A}"/>
                  </a:ext>
                </a:extLst>
              </p:cNvPr>
              <p:cNvGrpSpPr/>
              <p:nvPr/>
            </p:nvGrpSpPr>
            <p:grpSpPr>
              <a:xfrm>
                <a:off x="7000200" y="2659669"/>
                <a:ext cx="739724" cy="142441"/>
                <a:chOff x="8933585" y="1843196"/>
                <a:chExt cx="739724" cy="142441"/>
              </a:xfrm>
            </p:grpSpPr>
            <p:pic>
              <p:nvPicPr>
                <p:cNvPr id="17" name="Graphic 16" descr="Succulent outline">
                  <a:extLst>
                    <a:ext uri="{FF2B5EF4-FFF2-40B4-BE49-F238E27FC236}">
                      <a16:creationId xmlns:a16="http://schemas.microsoft.com/office/drawing/2014/main" id="{BCB5EEA5-2A51-2BE2-83F5-964A97FAD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8933585" y="1843196"/>
                  <a:ext cx="425547" cy="142441"/>
                </a:xfrm>
                <a:prstGeom prst="rect">
                  <a:avLst/>
                </a:prstGeom>
              </p:spPr>
            </p:pic>
            <p:pic>
              <p:nvPicPr>
                <p:cNvPr id="19" name="Graphic 18" descr="Succulent outline">
                  <a:extLst>
                    <a:ext uri="{FF2B5EF4-FFF2-40B4-BE49-F238E27FC236}">
                      <a16:creationId xmlns:a16="http://schemas.microsoft.com/office/drawing/2014/main" id="{F8FC78C5-DDCA-B9DD-84C4-D579A689A5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9136390" y="1843196"/>
                  <a:ext cx="425547" cy="142441"/>
                </a:xfrm>
                <a:prstGeom prst="rect">
                  <a:avLst/>
                </a:prstGeom>
              </p:spPr>
            </p:pic>
            <p:pic>
              <p:nvPicPr>
                <p:cNvPr id="20" name="Graphic 19" descr="Succulent outline">
                  <a:extLst>
                    <a:ext uri="{FF2B5EF4-FFF2-40B4-BE49-F238E27FC236}">
                      <a16:creationId xmlns:a16="http://schemas.microsoft.com/office/drawing/2014/main" id="{F9C47E81-0D92-3AA1-D994-264C24FD91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9247762" y="1843196"/>
                  <a:ext cx="425547" cy="142441"/>
                </a:xfrm>
                <a:prstGeom prst="rect">
                  <a:avLst/>
                </a:prstGeom>
              </p:spPr>
            </p:pic>
          </p:grpSp>
          <p:pic>
            <p:nvPicPr>
              <p:cNvPr id="3" name="Graphic 2" descr="Plant With Roots outline">
                <a:extLst>
                  <a:ext uri="{FF2B5EF4-FFF2-40B4-BE49-F238E27FC236}">
                    <a16:creationId xmlns:a16="http://schemas.microsoft.com/office/drawing/2014/main" id="{402E6A81-8AE1-D91A-FE53-CFBA90A47F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62614"/>
              <a:stretch/>
            </p:blipFill>
            <p:spPr>
              <a:xfrm>
                <a:off x="6920390" y="2857446"/>
                <a:ext cx="914400" cy="895365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783D752-2605-03E8-B76B-D12CD5C8F2EF}"/>
                </a:ext>
              </a:extLst>
            </p:cNvPr>
            <p:cNvGrpSpPr/>
            <p:nvPr/>
          </p:nvGrpSpPr>
          <p:grpSpPr>
            <a:xfrm>
              <a:off x="2276655" y="614516"/>
              <a:ext cx="921928" cy="3039894"/>
              <a:chOff x="6912862" y="1648266"/>
              <a:chExt cx="921928" cy="3039894"/>
            </a:xfrm>
          </p:grpSpPr>
          <p:pic>
            <p:nvPicPr>
              <p:cNvPr id="55" name="Graphic 54" descr="Plant With Roots outline">
                <a:extLst>
                  <a:ext uri="{FF2B5EF4-FFF2-40B4-BE49-F238E27FC236}">
                    <a16:creationId xmlns:a16="http://schemas.microsoft.com/office/drawing/2014/main" id="{A493F25F-EE59-9C86-936D-0558D14F1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12862" y="1648266"/>
                <a:ext cx="914400" cy="1656863"/>
              </a:xfrm>
              <a:prstGeom prst="rect">
                <a:avLst/>
              </a:prstGeom>
            </p:spPr>
          </p:pic>
          <p:pic>
            <p:nvPicPr>
              <p:cNvPr id="56" name="Graphic 55" descr="Plant With Roots outline">
                <a:extLst>
                  <a:ext uri="{FF2B5EF4-FFF2-40B4-BE49-F238E27FC236}">
                    <a16:creationId xmlns:a16="http://schemas.microsoft.com/office/drawing/2014/main" id="{5698053E-21A2-C5B4-A68D-06608940E5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62614"/>
              <a:stretch/>
            </p:blipFill>
            <p:spPr>
              <a:xfrm>
                <a:off x="6912862" y="3007133"/>
                <a:ext cx="914400" cy="1681027"/>
              </a:xfrm>
              <a:prstGeom prst="rect">
                <a:avLst/>
              </a:prstGeom>
            </p:spPr>
          </p:pic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BD8E97C-2D7F-4DC7-2498-0AAD0D7DDF53}"/>
                  </a:ext>
                </a:extLst>
              </p:cNvPr>
              <p:cNvGrpSpPr/>
              <p:nvPr/>
            </p:nvGrpSpPr>
            <p:grpSpPr>
              <a:xfrm>
                <a:off x="7000200" y="2659669"/>
                <a:ext cx="739724" cy="142441"/>
                <a:chOff x="8933585" y="1843196"/>
                <a:chExt cx="739724" cy="142441"/>
              </a:xfrm>
            </p:grpSpPr>
            <p:pic>
              <p:nvPicPr>
                <p:cNvPr id="59" name="Graphic 58" descr="Succulent outline">
                  <a:extLst>
                    <a:ext uri="{FF2B5EF4-FFF2-40B4-BE49-F238E27FC236}">
                      <a16:creationId xmlns:a16="http://schemas.microsoft.com/office/drawing/2014/main" id="{FA93A18A-BAF1-4819-A522-C1CE97074D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8933585" y="1843196"/>
                  <a:ext cx="425547" cy="142441"/>
                </a:xfrm>
                <a:prstGeom prst="rect">
                  <a:avLst/>
                </a:prstGeom>
              </p:spPr>
            </p:pic>
            <p:pic>
              <p:nvPicPr>
                <p:cNvPr id="60" name="Graphic 59" descr="Succulent outline">
                  <a:extLst>
                    <a:ext uri="{FF2B5EF4-FFF2-40B4-BE49-F238E27FC236}">
                      <a16:creationId xmlns:a16="http://schemas.microsoft.com/office/drawing/2014/main" id="{23120D6D-70DD-0C21-C0B9-BD9ACE7056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9136390" y="1843196"/>
                  <a:ext cx="425547" cy="142441"/>
                </a:xfrm>
                <a:prstGeom prst="rect">
                  <a:avLst/>
                </a:prstGeom>
              </p:spPr>
            </p:pic>
            <p:pic>
              <p:nvPicPr>
                <p:cNvPr id="61" name="Graphic 60" descr="Succulent outline">
                  <a:extLst>
                    <a:ext uri="{FF2B5EF4-FFF2-40B4-BE49-F238E27FC236}">
                      <a16:creationId xmlns:a16="http://schemas.microsoft.com/office/drawing/2014/main" id="{041514B5-F660-46EB-BC52-344E6A2CEE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9247762" y="1843196"/>
                  <a:ext cx="425547" cy="142441"/>
                </a:xfrm>
                <a:prstGeom prst="rect">
                  <a:avLst/>
                </a:prstGeom>
              </p:spPr>
            </p:pic>
          </p:grpSp>
          <p:pic>
            <p:nvPicPr>
              <p:cNvPr id="58" name="Graphic 57" descr="Plant With Roots outline">
                <a:extLst>
                  <a:ext uri="{FF2B5EF4-FFF2-40B4-BE49-F238E27FC236}">
                    <a16:creationId xmlns:a16="http://schemas.microsoft.com/office/drawing/2014/main" id="{E80B44C6-A843-861E-B663-B02BA6E0E3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62614"/>
              <a:stretch/>
            </p:blipFill>
            <p:spPr>
              <a:xfrm>
                <a:off x="6920390" y="2857446"/>
                <a:ext cx="914400" cy="895365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00116B4-C51E-6445-5337-2CB7AEC1FD45}"/>
                </a:ext>
              </a:extLst>
            </p:cNvPr>
            <p:cNvGrpSpPr/>
            <p:nvPr/>
          </p:nvGrpSpPr>
          <p:grpSpPr>
            <a:xfrm>
              <a:off x="2779571" y="609191"/>
              <a:ext cx="921928" cy="3039894"/>
              <a:chOff x="6912862" y="1648266"/>
              <a:chExt cx="921928" cy="3039894"/>
            </a:xfrm>
          </p:grpSpPr>
          <p:pic>
            <p:nvPicPr>
              <p:cNvPr id="63" name="Graphic 62" descr="Plant With Roots outline">
                <a:extLst>
                  <a:ext uri="{FF2B5EF4-FFF2-40B4-BE49-F238E27FC236}">
                    <a16:creationId xmlns:a16="http://schemas.microsoft.com/office/drawing/2014/main" id="{C5DE0ACC-133C-7B68-7881-E7A96120B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12862" y="1648266"/>
                <a:ext cx="914400" cy="1656863"/>
              </a:xfrm>
              <a:prstGeom prst="rect">
                <a:avLst/>
              </a:prstGeom>
            </p:spPr>
          </p:pic>
          <p:pic>
            <p:nvPicPr>
              <p:cNvPr id="64" name="Graphic 63" descr="Plant With Roots outline">
                <a:extLst>
                  <a:ext uri="{FF2B5EF4-FFF2-40B4-BE49-F238E27FC236}">
                    <a16:creationId xmlns:a16="http://schemas.microsoft.com/office/drawing/2014/main" id="{FC27E608-D79D-34DC-FA17-5408340FF3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62614"/>
              <a:stretch/>
            </p:blipFill>
            <p:spPr>
              <a:xfrm>
                <a:off x="6912862" y="3007133"/>
                <a:ext cx="914400" cy="1681027"/>
              </a:xfrm>
              <a:prstGeom prst="rect">
                <a:avLst/>
              </a:prstGeom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B946218-B406-1DAE-B495-D127BD5E3222}"/>
                  </a:ext>
                </a:extLst>
              </p:cNvPr>
              <p:cNvGrpSpPr/>
              <p:nvPr/>
            </p:nvGrpSpPr>
            <p:grpSpPr>
              <a:xfrm>
                <a:off x="7000200" y="2659669"/>
                <a:ext cx="739724" cy="142441"/>
                <a:chOff x="8933585" y="1843196"/>
                <a:chExt cx="739724" cy="142441"/>
              </a:xfrm>
            </p:grpSpPr>
            <p:pic>
              <p:nvPicPr>
                <p:cNvPr id="67" name="Graphic 66" descr="Succulent outline">
                  <a:extLst>
                    <a:ext uri="{FF2B5EF4-FFF2-40B4-BE49-F238E27FC236}">
                      <a16:creationId xmlns:a16="http://schemas.microsoft.com/office/drawing/2014/main" id="{F76E59B8-A359-A82A-3911-A26E08C5B0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8933585" y="1843196"/>
                  <a:ext cx="425547" cy="142441"/>
                </a:xfrm>
                <a:prstGeom prst="rect">
                  <a:avLst/>
                </a:prstGeom>
              </p:spPr>
            </p:pic>
            <p:pic>
              <p:nvPicPr>
                <p:cNvPr id="68" name="Graphic 67" descr="Succulent outline">
                  <a:extLst>
                    <a:ext uri="{FF2B5EF4-FFF2-40B4-BE49-F238E27FC236}">
                      <a16:creationId xmlns:a16="http://schemas.microsoft.com/office/drawing/2014/main" id="{A1C073AD-DE35-6C29-2A6F-5EED8EF26E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9136390" y="1843196"/>
                  <a:ext cx="425547" cy="142441"/>
                </a:xfrm>
                <a:prstGeom prst="rect">
                  <a:avLst/>
                </a:prstGeom>
              </p:spPr>
            </p:pic>
            <p:pic>
              <p:nvPicPr>
                <p:cNvPr id="69" name="Graphic 68" descr="Succulent outline">
                  <a:extLst>
                    <a:ext uri="{FF2B5EF4-FFF2-40B4-BE49-F238E27FC236}">
                      <a16:creationId xmlns:a16="http://schemas.microsoft.com/office/drawing/2014/main" id="{2DC8E3D0-73B6-FE30-7E8A-D48C11B498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5416" t="5469" r="35677" b="78385"/>
                <a:stretch/>
              </p:blipFill>
              <p:spPr>
                <a:xfrm>
                  <a:off x="9247762" y="1843196"/>
                  <a:ext cx="425547" cy="142441"/>
                </a:xfrm>
                <a:prstGeom prst="rect">
                  <a:avLst/>
                </a:prstGeom>
              </p:spPr>
            </p:pic>
          </p:grpSp>
          <p:pic>
            <p:nvPicPr>
              <p:cNvPr id="66" name="Graphic 65" descr="Plant With Roots outline">
                <a:extLst>
                  <a:ext uri="{FF2B5EF4-FFF2-40B4-BE49-F238E27FC236}">
                    <a16:creationId xmlns:a16="http://schemas.microsoft.com/office/drawing/2014/main" id="{08F22040-6378-DE7F-168B-D01E8293A7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62614"/>
              <a:stretch/>
            </p:blipFill>
            <p:spPr>
              <a:xfrm>
                <a:off x="6920390" y="2857446"/>
                <a:ext cx="914400" cy="89536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533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Snow</dc:creator>
  <cp:lastModifiedBy>Val Snow</cp:lastModifiedBy>
  <cp:revision>3</cp:revision>
  <dcterms:created xsi:type="dcterms:W3CDTF">2024-03-18T04:20:20Z</dcterms:created>
  <dcterms:modified xsi:type="dcterms:W3CDTF">2024-03-18T21:39:57Z</dcterms:modified>
</cp:coreProperties>
</file>