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3D78-83C5-470E-A9A3-534055BC13A8}" type="datetimeFigureOut">
              <a:rPr lang="en-AU" smtClean="0"/>
              <a:pPr/>
              <a:t>7/05/2015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7C80-4A36-41FF-91FA-CE21911D90D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>
            <a:off x="1979712" y="764704"/>
            <a:ext cx="4968552" cy="3816424"/>
          </a:xfrm>
          <a:prstGeom prst="parallelogram">
            <a:avLst>
              <a:gd name="adj" fmla="val 7348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4797152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44008" y="836712"/>
            <a:ext cx="2736304" cy="3816424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300000">
            <a:off x="5051487" y="2973663"/>
            <a:ext cx="176138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AU" sz="2800" dirty="0" smtClean="0"/>
              <a:t>Length (m)</a:t>
            </a:r>
            <a:endParaRPr lang="en-A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229" y="4859868"/>
            <a:ext cx="167065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AU" sz="2800" dirty="0" smtClean="0"/>
              <a:t>Width (m)</a:t>
            </a:r>
            <a:endParaRPr lang="en-AU" sz="2800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771799" y="5445224"/>
          <a:ext cx="4548191" cy="936104"/>
        </p:xfrm>
        <a:graphic>
          <a:graphicData uri="http://schemas.openxmlformats.org/presentationml/2006/ole">
            <p:oleObj spid="_x0000_s1026" name="Equation" r:id="rId3" imgW="17776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259632" y="4077072"/>
          <a:ext cx="6922059" cy="1440160"/>
        </p:xfrm>
        <a:graphic>
          <a:graphicData uri="http://schemas.openxmlformats.org/presentationml/2006/ole">
            <p:oleObj spid="_x0000_s15362" name="Equation" r:id="rId3" imgW="2438280" imgH="545760" progId="Equation.3">
              <p:embed/>
            </p:oleObj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>
          <a:xfrm>
            <a:off x="1439652" y="1340768"/>
            <a:ext cx="6156684" cy="2592288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987824" y="2293460"/>
            <a:ext cx="3078342" cy="64807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9992" y="2636912"/>
            <a:ext cx="3096344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2060848"/>
            <a:ext cx="1661673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AU" sz="2800" dirty="0" smtClean="0"/>
              <a:t>radius (m)</a:t>
            </a:r>
            <a:endParaRPr lang="en-AU" sz="2800" dirty="0"/>
          </a:p>
        </p:txBody>
      </p:sp>
      <p:cxnSp>
        <p:nvCxnSpPr>
          <p:cNvPr id="12" name="Straight Arrow Connector 11"/>
          <p:cNvCxnSpPr>
            <a:stCxn id="9" idx="2"/>
            <a:endCxn id="10" idx="2"/>
          </p:cNvCxnSpPr>
          <p:nvPr/>
        </p:nvCxnSpPr>
        <p:spPr>
          <a:xfrm flipV="1">
            <a:off x="1439652" y="2617496"/>
            <a:ext cx="1548172" cy="19416"/>
          </a:xfrm>
          <a:prstGeom prst="straightConnector1">
            <a:avLst/>
          </a:prstGeom>
          <a:ln w="381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3452" y="2060848"/>
            <a:ext cx="1526380" cy="52322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AU" sz="2800" dirty="0" smtClean="0"/>
              <a:t>width(m)</a:t>
            </a:r>
            <a:endParaRPr lang="en-AU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1.0.2296"/>
  <p:tag name="PPTVERSION" val="12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Office Theme</vt:lpstr>
      <vt:lpstr>Equation</vt:lpstr>
      <vt:lpstr>Microsoft Equation 3.0</vt:lpstr>
      <vt:lpstr>Slide 1</vt:lpstr>
      <vt:lpstr>Slide 2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Huth, Neil (Agriculture, Toowoomba)</dc:creator>
  <cp:lastModifiedBy>Huth, Neil (Agriculture, Toowoomba)</cp:lastModifiedBy>
  <cp:revision>6</cp:revision>
  <dcterms:created xsi:type="dcterms:W3CDTF">2015-05-06T06:34:09Z</dcterms:created>
  <dcterms:modified xsi:type="dcterms:W3CDTF">2015-05-06T23:16:53Z</dcterms:modified>
</cp:coreProperties>
</file>