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8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FDE6-673D-BDFE-6F8E-B260970D0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4AA5B-2CFA-1E9C-EA87-3EDE9494D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FA7EB-B3D9-2CA6-0C8B-7342CBD3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17A-166D-418F-9465-215EC572678E}" type="datetimeFigureOut">
              <a:rPr lang="en-NZ" smtClean="0"/>
              <a:t>20/03/2024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CF43C-BE9A-83FC-CB24-E71756EB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2DEA1-2A68-2BE2-B60A-3DB6EFC6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C093-8144-44EE-AE30-2E2D42FDD8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3738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F6BF-BF42-2215-E1D9-5DBA389B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C16C5-C23C-B5C9-E587-B33E53371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3991F-60C9-421A-DCDF-DA486409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17A-166D-418F-9465-215EC572678E}" type="datetimeFigureOut">
              <a:rPr lang="en-NZ" smtClean="0"/>
              <a:t>20/03/2024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0C7FE-05C3-5610-09E4-C9CDE574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D3D58-1003-E303-0E30-237AE758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C093-8144-44EE-AE30-2E2D42FDD8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158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991336-B661-7BF6-5229-37BE5AEF1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7B2D3-32E9-6553-20F6-2DBB9E92A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8AA89-05B4-D9E5-D8F4-62110276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17A-166D-418F-9465-215EC572678E}" type="datetimeFigureOut">
              <a:rPr lang="en-NZ" smtClean="0"/>
              <a:t>20/03/2024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7B314-0DB3-3088-DC26-21906AD1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CC872-C48B-0DE9-EF7E-A47EEA5F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C093-8144-44EE-AE30-2E2D42FDD8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849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1833-94D0-C70E-8717-CF878DC1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5C8CD-5B74-BDF2-97E3-3892FF43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EE939-E0E5-C697-F850-DB9A9E67A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17A-166D-418F-9465-215EC572678E}" type="datetimeFigureOut">
              <a:rPr lang="en-NZ" smtClean="0"/>
              <a:t>20/03/2024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A6E6A-EBA4-E0B2-A008-BC8162DF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11F7D-3E06-238F-2F23-793EC26D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C093-8144-44EE-AE30-2E2D42FDD8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648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2C20-E6C7-56CE-8BAE-528652F60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615AB-AE6F-31A0-FF6C-A055B274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D53B8-8DDE-5593-D108-F6112632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17A-166D-418F-9465-215EC572678E}" type="datetimeFigureOut">
              <a:rPr lang="en-NZ" smtClean="0"/>
              <a:t>20/03/2024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88229-4FD9-C2BF-5C86-114D17D85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F7EFD-AEED-183E-4E11-CA826179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C093-8144-44EE-AE30-2E2D42FDD8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4191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4E5C6-B784-C8DC-A90D-A1766661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C488A-733B-0938-709E-958563426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2A2FE-E6C7-F54B-59BE-17B7FBE15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D1658-DD70-C46C-420B-24074783D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17A-166D-418F-9465-215EC572678E}" type="datetimeFigureOut">
              <a:rPr lang="en-NZ" smtClean="0"/>
              <a:t>20/03/2024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CD6A1-B4CE-A5DB-3EA0-566F4B7A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A607D-69DD-B4BA-0A0D-C37AD10B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C093-8144-44EE-AE30-2E2D42FDD8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639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E51E-60B9-CB55-3FFD-4770ECA8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63796-6EE5-236F-1843-A5380B8B6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8DF7B-D56B-E011-7254-94E33CFA4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2DB14-F91D-CBBD-FAC0-46C4A046C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4F657-6148-A745-61A2-D2C4D5055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9B6337-C67B-8556-03AB-67EB3C44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17A-166D-418F-9465-215EC572678E}" type="datetimeFigureOut">
              <a:rPr lang="en-NZ" smtClean="0"/>
              <a:t>20/03/2024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E5ECB-DD50-03E2-87B5-536D816F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96503-A5AE-E3D2-FF68-FC86EA25C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C093-8144-44EE-AE30-2E2D42FDD8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36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33BDB-D3B9-A664-7641-20BEE7CF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483E2-B663-2907-DA22-5472AD8C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17A-166D-418F-9465-215EC572678E}" type="datetimeFigureOut">
              <a:rPr lang="en-NZ" smtClean="0"/>
              <a:t>20/03/2024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F9A51-AD45-5E1B-D561-58CD3803B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0D54B-E716-DEC1-14DD-574940FE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C093-8144-44EE-AE30-2E2D42FDD8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933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19099F-02F4-3524-1243-63CB76BC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17A-166D-418F-9465-215EC572678E}" type="datetimeFigureOut">
              <a:rPr lang="en-NZ" smtClean="0"/>
              <a:t>20/03/2024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40EF6-DEED-8E90-B97E-C9644A62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C2638-1E07-8DE1-A7F4-EF81C24B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C093-8144-44EE-AE30-2E2D42FDD8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920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67F5-06A4-0FEA-0387-BFECDD57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3A21-00FF-0BC0-BBC2-2FF466F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A869F-3651-2D89-817F-8FA1E4D53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4B2C5-C90C-229B-1565-CD913FFF0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17A-166D-418F-9465-215EC572678E}" type="datetimeFigureOut">
              <a:rPr lang="en-NZ" smtClean="0"/>
              <a:t>20/03/2024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392BE-1C9C-6E85-8CF3-B2101606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59296-3714-059D-04ED-DE88AD43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C093-8144-44EE-AE30-2E2D42FDD8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5793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B39B5-D38C-BFDA-0933-442AA6CA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B2740-9284-9F37-D338-F7C9E703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A5DD5-2313-ADFE-CA0F-67FA929D9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FC33F-430B-1A21-9BFE-B390A685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17A-166D-418F-9465-215EC572678E}" type="datetimeFigureOut">
              <a:rPr lang="en-NZ" smtClean="0"/>
              <a:t>20/03/2024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A173F-5E24-DDC2-EDE3-D05D7A5C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ED4F3-4ED8-274F-CB8A-2A48BE146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C093-8144-44EE-AE30-2E2D42FDD8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9978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74780-3D32-5E22-F0B1-A9427E95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31A14-9D07-A473-5697-E8E49172A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927B4-DEB4-6D0B-BAD8-F60B3844B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917A-166D-418F-9465-215EC572678E}" type="datetimeFigureOut">
              <a:rPr lang="en-NZ" smtClean="0"/>
              <a:t>20/03/2024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E8488-067E-8238-C48E-DB5D81C06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53431-9A40-4F79-1E5E-63A423130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7C093-8144-44EE-AE30-2E2D42FDD8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11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FBAE4-F26C-4D9D-1B8B-788048FC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22153C7B-063C-F822-CE96-984070FED024}"/>
              </a:ext>
            </a:extLst>
          </p:cNvPr>
          <p:cNvGrpSpPr/>
          <p:nvPr/>
        </p:nvGrpSpPr>
        <p:grpSpPr>
          <a:xfrm>
            <a:off x="5027240" y="337291"/>
            <a:ext cx="612140" cy="6085126"/>
            <a:chOff x="5789930" y="374086"/>
            <a:chExt cx="612140" cy="6085126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8D9122A-8B4F-A213-CFF0-998ED1F36398}"/>
                </a:ext>
              </a:extLst>
            </p:cNvPr>
            <p:cNvSpPr/>
            <p:nvPr/>
          </p:nvSpPr>
          <p:spPr>
            <a:xfrm>
              <a:off x="5789930" y="374086"/>
              <a:ext cx="612140" cy="1411947"/>
            </a:xfrm>
            <a:custGeom>
              <a:avLst/>
              <a:gdLst>
                <a:gd name="connsiteX0" fmla="*/ 744434 w 1456227"/>
                <a:gd name="connsiteY0" fmla="*/ 0 h 3908923"/>
                <a:gd name="connsiteX1" fmla="*/ 744434 w 1456227"/>
                <a:gd name="connsiteY1" fmla="*/ 731520 h 3908923"/>
                <a:gd name="connsiteX2" fmla="*/ 12914 w 1456227"/>
                <a:gd name="connsiteY2" fmla="*/ 1013460 h 3908923"/>
                <a:gd name="connsiteX3" fmla="*/ 1453094 w 1456227"/>
                <a:gd name="connsiteY3" fmla="*/ 1630680 h 3908923"/>
                <a:gd name="connsiteX4" fmla="*/ 51014 w 1456227"/>
                <a:gd name="connsiteY4" fmla="*/ 2263140 h 3908923"/>
                <a:gd name="connsiteX5" fmla="*/ 1445474 w 1456227"/>
                <a:gd name="connsiteY5" fmla="*/ 2849880 h 3908923"/>
                <a:gd name="connsiteX6" fmla="*/ 691094 w 1456227"/>
                <a:gd name="connsiteY6" fmla="*/ 3154680 h 3908923"/>
                <a:gd name="connsiteX7" fmla="*/ 592034 w 1456227"/>
                <a:gd name="connsiteY7" fmla="*/ 3832860 h 3908923"/>
                <a:gd name="connsiteX8" fmla="*/ 614894 w 1456227"/>
                <a:gd name="connsiteY8" fmla="*/ 3863340 h 3908923"/>
                <a:gd name="connsiteX0" fmla="*/ 744434 w 1456227"/>
                <a:gd name="connsiteY0" fmla="*/ 0 h 3832860"/>
                <a:gd name="connsiteX1" fmla="*/ 744434 w 1456227"/>
                <a:gd name="connsiteY1" fmla="*/ 731520 h 3832860"/>
                <a:gd name="connsiteX2" fmla="*/ 12914 w 1456227"/>
                <a:gd name="connsiteY2" fmla="*/ 1013460 h 3832860"/>
                <a:gd name="connsiteX3" fmla="*/ 1453094 w 1456227"/>
                <a:gd name="connsiteY3" fmla="*/ 1630680 h 3832860"/>
                <a:gd name="connsiteX4" fmla="*/ 51014 w 1456227"/>
                <a:gd name="connsiteY4" fmla="*/ 2263140 h 3832860"/>
                <a:gd name="connsiteX5" fmla="*/ 1445474 w 1456227"/>
                <a:gd name="connsiteY5" fmla="*/ 2849880 h 3832860"/>
                <a:gd name="connsiteX6" fmla="*/ 691094 w 1456227"/>
                <a:gd name="connsiteY6" fmla="*/ 3154680 h 3832860"/>
                <a:gd name="connsiteX7" fmla="*/ 592034 w 1456227"/>
                <a:gd name="connsiteY7" fmla="*/ 3832860 h 3832860"/>
                <a:gd name="connsiteX0" fmla="*/ 744434 w 1456227"/>
                <a:gd name="connsiteY0" fmla="*/ 0 h 3832860"/>
                <a:gd name="connsiteX1" fmla="*/ 744434 w 1456227"/>
                <a:gd name="connsiteY1" fmla="*/ 731520 h 3832860"/>
                <a:gd name="connsiteX2" fmla="*/ 12914 w 1456227"/>
                <a:gd name="connsiteY2" fmla="*/ 1013460 h 3832860"/>
                <a:gd name="connsiteX3" fmla="*/ 1453094 w 1456227"/>
                <a:gd name="connsiteY3" fmla="*/ 1630680 h 3832860"/>
                <a:gd name="connsiteX4" fmla="*/ 51014 w 1456227"/>
                <a:gd name="connsiteY4" fmla="*/ 2263140 h 3832860"/>
                <a:gd name="connsiteX5" fmla="*/ 1445474 w 1456227"/>
                <a:gd name="connsiteY5" fmla="*/ 2849880 h 3832860"/>
                <a:gd name="connsiteX6" fmla="*/ 691094 w 1456227"/>
                <a:gd name="connsiteY6" fmla="*/ 3154680 h 3832860"/>
                <a:gd name="connsiteX7" fmla="*/ 592034 w 1456227"/>
                <a:gd name="connsiteY7" fmla="*/ 3832860 h 3832860"/>
                <a:gd name="connsiteX0" fmla="*/ 744434 w 1456227"/>
                <a:gd name="connsiteY0" fmla="*/ 0 h 3832860"/>
                <a:gd name="connsiteX1" fmla="*/ 744434 w 1456227"/>
                <a:gd name="connsiteY1" fmla="*/ 731520 h 3832860"/>
                <a:gd name="connsiteX2" fmla="*/ 12914 w 1456227"/>
                <a:gd name="connsiteY2" fmla="*/ 1013460 h 3832860"/>
                <a:gd name="connsiteX3" fmla="*/ 1453094 w 1456227"/>
                <a:gd name="connsiteY3" fmla="*/ 1630680 h 3832860"/>
                <a:gd name="connsiteX4" fmla="*/ 51014 w 1456227"/>
                <a:gd name="connsiteY4" fmla="*/ 2263140 h 3832860"/>
                <a:gd name="connsiteX5" fmla="*/ 1445474 w 1456227"/>
                <a:gd name="connsiteY5" fmla="*/ 2849880 h 3832860"/>
                <a:gd name="connsiteX6" fmla="*/ 691094 w 1456227"/>
                <a:gd name="connsiteY6" fmla="*/ 3154680 h 3832860"/>
                <a:gd name="connsiteX7" fmla="*/ 592034 w 1456227"/>
                <a:gd name="connsiteY7" fmla="*/ 3832860 h 3832860"/>
                <a:gd name="connsiteX0" fmla="*/ 744434 w 1453115"/>
                <a:gd name="connsiteY0" fmla="*/ 0 h 3832860"/>
                <a:gd name="connsiteX1" fmla="*/ 744434 w 1453115"/>
                <a:gd name="connsiteY1" fmla="*/ 731520 h 3832860"/>
                <a:gd name="connsiteX2" fmla="*/ 12914 w 1453115"/>
                <a:gd name="connsiteY2" fmla="*/ 1013460 h 3832860"/>
                <a:gd name="connsiteX3" fmla="*/ 1453094 w 1453115"/>
                <a:gd name="connsiteY3" fmla="*/ 1630680 h 3832860"/>
                <a:gd name="connsiteX4" fmla="*/ 51014 w 1453115"/>
                <a:gd name="connsiteY4" fmla="*/ 2263140 h 3832860"/>
                <a:gd name="connsiteX5" fmla="*/ 1445474 w 1453115"/>
                <a:gd name="connsiteY5" fmla="*/ 2849880 h 3832860"/>
                <a:gd name="connsiteX6" fmla="*/ 691094 w 1453115"/>
                <a:gd name="connsiteY6" fmla="*/ 3154680 h 3832860"/>
                <a:gd name="connsiteX7" fmla="*/ 592034 w 1453115"/>
                <a:gd name="connsiteY7" fmla="*/ 3832860 h 3832860"/>
                <a:gd name="connsiteX0" fmla="*/ 744434 w 1453115"/>
                <a:gd name="connsiteY0" fmla="*/ 0 h 3832860"/>
                <a:gd name="connsiteX1" fmla="*/ 744434 w 1453115"/>
                <a:gd name="connsiteY1" fmla="*/ 731520 h 3832860"/>
                <a:gd name="connsiteX2" fmla="*/ 12914 w 1453115"/>
                <a:gd name="connsiteY2" fmla="*/ 1013460 h 3832860"/>
                <a:gd name="connsiteX3" fmla="*/ 1453094 w 1453115"/>
                <a:gd name="connsiteY3" fmla="*/ 1630680 h 3832860"/>
                <a:gd name="connsiteX4" fmla="*/ 51014 w 1453115"/>
                <a:gd name="connsiteY4" fmla="*/ 2263140 h 3832860"/>
                <a:gd name="connsiteX5" fmla="*/ 1445474 w 1453115"/>
                <a:gd name="connsiteY5" fmla="*/ 2849880 h 3832860"/>
                <a:gd name="connsiteX6" fmla="*/ 691094 w 1453115"/>
                <a:gd name="connsiteY6" fmla="*/ 3154680 h 3832860"/>
                <a:gd name="connsiteX7" fmla="*/ 592034 w 1453115"/>
                <a:gd name="connsiteY7" fmla="*/ 3832860 h 3832860"/>
                <a:gd name="connsiteX0" fmla="*/ 744434 w 1453115"/>
                <a:gd name="connsiteY0" fmla="*/ 0 h 3832860"/>
                <a:gd name="connsiteX1" fmla="*/ 744434 w 1453115"/>
                <a:gd name="connsiteY1" fmla="*/ 731520 h 3832860"/>
                <a:gd name="connsiteX2" fmla="*/ 12914 w 1453115"/>
                <a:gd name="connsiteY2" fmla="*/ 1013460 h 3832860"/>
                <a:gd name="connsiteX3" fmla="*/ 1453094 w 1453115"/>
                <a:gd name="connsiteY3" fmla="*/ 1630680 h 3832860"/>
                <a:gd name="connsiteX4" fmla="*/ 51014 w 1453115"/>
                <a:gd name="connsiteY4" fmla="*/ 2263140 h 3832860"/>
                <a:gd name="connsiteX5" fmla="*/ 1445474 w 1453115"/>
                <a:gd name="connsiteY5" fmla="*/ 2849880 h 3832860"/>
                <a:gd name="connsiteX6" fmla="*/ 691094 w 1453115"/>
                <a:gd name="connsiteY6" fmla="*/ 3154680 h 3832860"/>
                <a:gd name="connsiteX7" fmla="*/ 592034 w 1453115"/>
                <a:gd name="connsiteY7" fmla="*/ 3832860 h 3832860"/>
                <a:gd name="connsiteX0" fmla="*/ 744434 w 1453094"/>
                <a:gd name="connsiteY0" fmla="*/ 0 h 3832860"/>
                <a:gd name="connsiteX1" fmla="*/ 744434 w 1453094"/>
                <a:gd name="connsiteY1" fmla="*/ 731520 h 3832860"/>
                <a:gd name="connsiteX2" fmla="*/ 12914 w 1453094"/>
                <a:gd name="connsiteY2" fmla="*/ 1013460 h 3832860"/>
                <a:gd name="connsiteX3" fmla="*/ 1453094 w 1453094"/>
                <a:gd name="connsiteY3" fmla="*/ 1630680 h 3832860"/>
                <a:gd name="connsiteX4" fmla="*/ 51014 w 1453094"/>
                <a:gd name="connsiteY4" fmla="*/ 2263140 h 3832860"/>
                <a:gd name="connsiteX5" fmla="*/ 1445474 w 1453094"/>
                <a:gd name="connsiteY5" fmla="*/ 2849880 h 3832860"/>
                <a:gd name="connsiteX6" fmla="*/ 691094 w 1453094"/>
                <a:gd name="connsiteY6" fmla="*/ 3154680 h 3832860"/>
                <a:gd name="connsiteX7" fmla="*/ 592034 w 1453094"/>
                <a:gd name="connsiteY7" fmla="*/ 3832860 h 3832860"/>
                <a:gd name="connsiteX0" fmla="*/ 744434 w 1453094"/>
                <a:gd name="connsiteY0" fmla="*/ 0 h 3832860"/>
                <a:gd name="connsiteX1" fmla="*/ 744434 w 1453094"/>
                <a:gd name="connsiteY1" fmla="*/ 731520 h 3832860"/>
                <a:gd name="connsiteX2" fmla="*/ 12914 w 1453094"/>
                <a:gd name="connsiteY2" fmla="*/ 1013460 h 3832860"/>
                <a:gd name="connsiteX3" fmla="*/ 1453094 w 1453094"/>
                <a:gd name="connsiteY3" fmla="*/ 1630680 h 3832860"/>
                <a:gd name="connsiteX4" fmla="*/ 51014 w 1453094"/>
                <a:gd name="connsiteY4" fmla="*/ 2263140 h 3832860"/>
                <a:gd name="connsiteX5" fmla="*/ 1445474 w 1453094"/>
                <a:gd name="connsiteY5" fmla="*/ 2849880 h 3832860"/>
                <a:gd name="connsiteX6" fmla="*/ 691094 w 1453094"/>
                <a:gd name="connsiteY6" fmla="*/ 3154680 h 3832860"/>
                <a:gd name="connsiteX7" fmla="*/ 592034 w 1453094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57912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57912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67056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67056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67056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716280 w 1440180"/>
                <a:gd name="connsiteY6" fmla="*/ 3142774 h 3832860"/>
                <a:gd name="connsiteX7" fmla="*/ 67056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716280 w 1440180"/>
                <a:gd name="connsiteY6" fmla="*/ 3142774 h 3832860"/>
                <a:gd name="connsiteX7" fmla="*/ 722947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716280 w 1440180"/>
                <a:gd name="connsiteY6" fmla="*/ 3142774 h 3832860"/>
                <a:gd name="connsiteX7" fmla="*/ 722947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716280 w 1440180"/>
                <a:gd name="connsiteY6" fmla="*/ 3142774 h 3832860"/>
                <a:gd name="connsiteX7" fmla="*/ 722947 w 1440180"/>
                <a:gd name="connsiteY7" fmla="*/ 3832860 h 3832860"/>
                <a:gd name="connsiteX0" fmla="*/ 731520 w 1440180"/>
                <a:gd name="connsiteY0" fmla="*/ 0 h 5021580"/>
                <a:gd name="connsiteX1" fmla="*/ 731520 w 1440180"/>
                <a:gd name="connsiteY1" fmla="*/ 731520 h 5021580"/>
                <a:gd name="connsiteX2" fmla="*/ 0 w 1440180"/>
                <a:gd name="connsiteY2" fmla="*/ 1013460 h 5021580"/>
                <a:gd name="connsiteX3" fmla="*/ 1440180 w 1440180"/>
                <a:gd name="connsiteY3" fmla="*/ 1630680 h 5021580"/>
                <a:gd name="connsiteX4" fmla="*/ 38100 w 1440180"/>
                <a:gd name="connsiteY4" fmla="*/ 2263140 h 5021580"/>
                <a:gd name="connsiteX5" fmla="*/ 1432560 w 1440180"/>
                <a:gd name="connsiteY5" fmla="*/ 2849880 h 5021580"/>
                <a:gd name="connsiteX6" fmla="*/ 716280 w 1440180"/>
                <a:gd name="connsiteY6" fmla="*/ 3142774 h 5021580"/>
                <a:gd name="connsiteX7" fmla="*/ 700087 w 1440180"/>
                <a:gd name="connsiteY7" fmla="*/ 5021580 h 5021580"/>
                <a:gd name="connsiteX0" fmla="*/ 731520 w 1440180"/>
                <a:gd name="connsiteY0" fmla="*/ 0 h 5021580"/>
                <a:gd name="connsiteX1" fmla="*/ 731520 w 1440180"/>
                <a:gd name="connsiteY1" fmla="*/ 731520 h 5021580"/>
                <a:gd name="connsiteX2" fmla="*/ 0 w 1440180"/>
                <a:gd name="connsiteY2" fmla="*/ 1013460 h 5021580"/>
                <a:gd name="connsiteX3" fmla="*/ 1440180 w 1440180"/>
                <a:gd name="connsiteY3" fmla="*/ 1630680 h 5021580"/>
                <a:gd name="connsiteX4" fmla="*/ 38100 w 1440180"/>
                <a:gd name="connsiteY4" fmla="*/ 2263140 h 5021580"/>
                <a:gd name="connsiteX5" fmla="*/ 1432560 w 1440180"/>
                <a:gd name="connsiteY5" fmla="*/ 2849880 h 5021580"/>
                <a:gd name="connsiteX6" fmla="*/ 716280 w 1440180"/>
                <a:gd name="connsiteY6" fmla="*/ 3142774 h 5021580"/>
                <a:gd name="connsiteX7" fmla="*/ 700087 w 1440180"/>
                <a:gd name="connsiteY7" fmla="*/ 5021580 h 5021580"/>
                <a:gd name="connsiteX0" fmla="*/ 731520 w 1440180"/>
                <a:gd name="connsiteY0" fmla="*/ 0 h 5021580"/>
                <a:gd name="connsiteX1" fmla="*/ 731520 w 1440180"/>
                <a:gd name="connsiteY1" fmla="*/ 731520 h 5021580"/>
                <a:gd name="connsiteX2" fmla="*/ 0 w 1440180"/>
                <a:gd name="connsiteY2" fmla="*/ 1013460 h 5021580"/>
                <a:gd name="connsiteX3" fmla="*/ 1440180 w 1440180"/>
                <a:gd name="connsiteY3" fmla="*/ 1630680 h 5021580"/>
                <a:gd name="connsiteX4" fmla="*/ 38100 w 1440180"/>
                <a:gd name="connsiteY4" fmla="*/ 2263140 h 5021580"/>
                <a:gd name="connsiteX5" fmla="*/ 1432560 w 1440180"/>
                <a:gd name="connsiteY5" fmla="*/ 2849880 h 5021580"/>
                <a:gd name="connsiteX6" fmla="*/ 716280 w 1440180"/>
                <a:gd name="connsiteY6" fmla="*/ 3142774 h 5021580"/>
                <a:gd name="connsiteX7" fmla="*/ 700087 w 1440180"/>
                <a:gd name="connsiteY7" fmla="*/ 5021580 h 5021580"/>
                <a:gd name="connsiteX0" fmla="*/ 731520 w 1440180"/>
                <a:gd name="connsiteY0" fmla="*/ 0 h 6164580"/>
                <a:gd name="connsiteX1" fmla="*/ 731520 w 1440180"/>
                <a:gd name="connsiteY1" fmla="*/ 1874520 h 6164580"/>
                <a:gd name="connsiteX2" fmla="*/ 0 w 1440180"/>
                <a:gd name="connsiteY2" fmla="*/ 2156460 h 6164580"/>
                <a:gd name="connsiteX3" fmla="*/ 1440180 w 1440180"/>
                <a:gd name="connsiteY3" fmla="*/ 2773680 h 6164580"/>
                <a:gd name="connsiteX4" fmla="*/ 38100 w 1440180"/>
                <a:gd name="connsiteY4" fmla="*/ 3406140 h 6164580"/>
                <a:gd name="connsiteX5" fmla="*/ 1432560 w 1440180"/>
                <a:gd name="connsiteY5" fmla="*/ 3992880 h 6164580"/>
                <a:gd name="connsiteX6" fmla="*/ 716280 w 1440180"/>
                <a:gd name="connsiteY6" fmla="*/ 4285774 h 6164580"/>
                <a:gd name="connsiteX7" fmla="*/ 700087 w 1440180"/>
                <a:gd name="connsiteY7" fmla="*/ 6164580 h 6164580"/>
                <a:gd name="connsiteX0" fmla="*/ 731520 w 1440180"/>
                <a:gd name="connsiteY0" fmla="*/ 0 h 6164580"/>
                <a:gd name="connsiteX1" fmla="*/ 731520 w 1440180"/>
                <a:gd name="connsiteY1" fmla="*/ 1874520 h 6164580"/>
                <a:gd name="connsiteX2" fmla="*/ 0 w 1440180"/>
                <a:gd name="connsiteY2" fmla="*/ 2156460 h 6164580"/>
                <a:gd name="connsiteX3" fmla="*/ 1440180 w 1440180"/>
                <a:gd name="connsiteY3" fmla="*/ 2773680 h 6164580"/>
                <a:gd name="connsiteX4" fmla="*/ 38100 w 1440180"/>
                <a:gd name="connsiteY4" fmla="*/ 3406140 h 6164580"/>
                <a:gd name="connsiteX5" fmla="*/ 1432560 w 1440180"/>
                <a:gd name="connsiteY5" fmla="*/ 3992880 h 6164580"/>
                <a:gd name="connsiteX6" fmla="*/ 716280 w 1440180"/>
                <a:gd name="connsiteY6" fmla="*/ 4285774 h 6164580"/>
                <a:gd name="connsiteX7" fmla="*/ 700087 w 1440180"/>
                <a:gd name="connsiteY7" fmla="*/ 6164580 h 6164580"/>
                <a:gd name="connsiteX0" fmla="*/ 731520 w 1440180"/>
                <a:gd name="connsiteY0" fmla="*/ 0 h 6164580"/>
                <a:gd name="connsiteX1" fmla="*/ 731520 w 1440180"/>
                <a:gd name="connsiteY1" fmla="*/ 1874520 h 6164580"/>
                <a:gd name="connsiteX2" fmla="*/ 0 w 1440180"/>
                <a:gd name="connsiteY2" fmla="*/ 2156460 h 6164580"/>
                <a:gd name="connsiteX3" fmla="*/ 1440180 w 1440180"/>
                <a:gd name="connsiteY3" fmla="*/ 2773680 h 6164580"/>
                <a:gd name="connsiteX4" fmla="*/ 38100 w 1440180"/>
                <a:gd name="connsiteY4" fmla="*/ 3406140 h 6164580"/>
                <a:gd name="connsiteX5" fmla="*/ 1432560 w 1440180"/>
                <a:gd name="connsiteY5" fmla="*/ 3992880 h 6164580"/>
                <a:gd name="connsiteX6" fmla="*/ 716280 w 1440180"/>
                <a:gd name="connsiteY6" fmla="*/ 4285774 h 6164580"/>
                <a:gd name="connsiteX7" fmla="*/ 700087 w 1440180"/>
                <a:gd name="connsiteY7" fmla="*/ 6164580 h 616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80" h="6164580">
                  <a:moveTo>
                    <a:pt x="731520" y="0"/>
                  </a:moveTo>
                  <a:lnTo>
                    <a:pt x="731520" y="1874520"/>
                  </a:lnTo>
                  <a:lnTo>
                    <a:pt x="0" y="2156460"/>
                  </a:lnTo>
                  <a:lnTo>
                    <a:pt x="1440180" y="2773680"/>
                  </a:lnTo>
                  <a:lnTo>
                    <a:pt x="38100" y="3406140"/>
                  </a:lnTo>
                  <a:lnTo>
                    <a:pt x="1432560" y="3992880"/>
                  </a:lnTo>
                  <a:lnTo>
                    <a:pt x="716280" y="4285774"/>
                  </a:lnTo>
                  <a:lnTo>
                    <a:pt x="700087" y="616458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3609333-E6C9-08C0-3A90-BAB212E52AD8}"/>
                </a:ext>
              </a:extLst>
            </p:cNvPr>
            <p:cNvSpPr/>
            <p:nvPr/>
          </p:nvSpPr>
          <p:spPr>
            <a:xfrm>
              <a:off x="5789930" y="2723509"/>
              <a:ext cx="612140" cy="895365"/>
            </a:xfrm>
            <a:custGeom>
              <a:avLst/>
              <a:gdLst>
                <a:gd name="connsiteX0" fmla="*/ 744434 w 1456227"/>
                <a:gd name="connsiteY0" fmla="*/ 0 h 3908923"/>
                <a:gd name="connsiteX1" fmla="*/ 744434 w 1456227"/>
                <a:gd name="connsiteY1" fmla="*/ 731520 h 3908923"/>
                <a:gd name="connsiteX2" fmla="*/ 12914 w 1456227"/>
                <a:gd name="connsiteY2" fmla="*/ 1013460 h 3908923"/>
                <a:gd name="connsiteX3" fmla="*/ 1453094 w 1456227"/>
                <a:gd name="connsiteY3" fmla="*/ 1630680 h 3908923"/>
                <a:gd name="connsiteX4" fmla="*/ 51014 w 1456227"/>
                <a:gd name="connsiteY4" fmla="*/ 2263140 h 3908923"/>
                <a:gd name="connsiteX5" fmla="*/ 1445474 w 1456227"/>
                <a:gd name="connsiteY5" fmla="*/ 2849880 h 3908923"/>
                <a:gd name="connsiteX6" fmla="*/ 691094 w 1456227"/>
                <a:gd name="connsiteY6" fmla="*/ 3154680 h 3908923"/>
                <a:gd name="connsiteX7" fmla="*/ 592034 w 1456227"/>
                <a:gd name="connsiteY7" fmla="*/ 3832860 h 3908923"/>
                <a:gd name="connsiteX8" fmla="*/ 614894 w 1456227"/>
                <a:gd name="connsiteY8" fmla="*/ 3863340 h 3908923"/>
                <a:gd name="connsiteX0" fmla="*/ 744434 w 1456227"/>
                <a:gd name="connsiteY0" fmla="*/ 0 h 3832860"/>
                <a:gd name="connsiteX1" fmla="*/ 744434 w 1456227"/>
                <a:gd name="connsiteY1" fmla="*/ 731520 h 3832860"/>
                <a:gd name="connsiteX2" fmla="*/ 12914 w 1456227"/>
                <a:gd name="connsiteY2" fmla="*/ 1013460 h 3832860"/>
                <a:gd name="connsiteX3" fmla="*/ 1453094 w 1456227"/>
                <a:gd name="connsiteY3" fmla="*/ 1630680 h 3832860"/>
                <a:gd name="connsiteX4" fmla="*/ 51014 w 1456227"/>
                <a:gd name="connsiteY4" fmla="*/ 2263140 h 3832860"/>
                <a:gd name="connsiteX5" fmla="*/ 1445474 w 1456227"/>
                <a:gd name="connsiteY5" fmla="*/ 2849880 h 3832860"/>
                <a:gd name="connsiteX6" fmla="*/ 691094 w 1456227"/>
                <a:gd name="connsiteY6" fmla="*/ 3154680 h 3832860"/>
                <a:gd name="connsiteX7" fmla="*/ 592034 w 1456227"/>
                <a:gd name="connsiteY7" fmla="*/ 3832860 h 3832860"/>
                <a:gd name="connsiteX0" fmla="*/ 744434 w 1456227"/>
                <a:gd name="connsiteY0" fmla="*/ 0 h 3832860"/>
                <a:gd name="connsiteX1" fmla="*/ 744434 w 1456227"/>
                <a:gd name="connsiteY1" fmla="*/ 731520 h 3832860"/>
                <a:gd name="connsiteX2" fmla="*/ 12914 w 1456227"/>
                <a:gd name="connsiteY2" fmla="*/ 1013460 h 3832860"/>
                <a:gd name="connsiteX3" fmla="*/ 1453094 w 1456227"/>
                <a:gd name="connsiteY3" fmla="*/ 1630680 h 3832860"/>
                <a:gd name="connsiteX4" fmla="*/ 51014 w 1456227"/>
                <a:gd name="connsiteY4" fmla="*/ 2263140 h 3832860"/>
                <a:gd name="connsiteX5" fmla="*/ 1445474 w 1456227"/>
                <a:gd name="connsiteY5" fmla="*/ 2849880 h 3832860"/>
                <a:gd name="connsiteX6" fmla="*/ 691094 w 1456227"/>
                <a:gd name="connsiteY6" fmla="*/ 3154680 h 3832860"/>
                <a:gd name="connsiteX7" fmla="*/ 592034 w 1456227"/>
                <a:gd name="connsiteY7" fmla="*/ 3832860 h 3832860"/>
                <a:gd name="connsiteX0" fmla="*/ 744434 w 1456227"/>
                <a:gd name="connsiteY0" fmla="*/ 0 h 3832860"/>
                <a:gd name="connsiteX1" fmla="*/ 744434 w 1456227"/>
                <a:gd name="connsiteY1" fmla="*/ 731520 h 3832860"/>
                <a:gd name="connsiteX2" fmla="*/ 12914 w 1456227"/>
                <a:gd name="connsiteY2" fmla="*/ 1013460 h 3832860"/>
                <a:gd name="connsiteX3" fmla="*/ 1453094 w 1456227"/>
                <a:gd name="connsiteY3" fmla="*/ 1630680 h 3832860"/>
                <a:gd name="connsiteX4" fmla="*/ 51014 w 1456227"/>
                <a:gd name="connsiteY4" fmla="*/ 2263140 h 3832860"/>
                <a:gd name="connsiteX5" fmla="*/ 1445474 w 1456227"/>
                <a:gd name="connsiteY5" fmla="*/ 2849880 h 3832860"/>
                <a:gd name="connsiteX6" fmla="*/ 691094 w 1456227"/>
                <a:gd name="connsiteY6" fmla="*/ 3154680 h 3832860"/>
                <a:gd name="connsiteX7" fmla="*/ 592034 w 1456227"/>
                <a:gd name="connsiteY7" fmla="*/ 3832860 h 3832860"/>
                <a:gd name="connsiteX0" fmla="*/ 744434 w 1453115"/>
                <a:gd name="connsiteY0" fmla="*/ 0 h 3832860"/>
                <a:gd name="connsiteX1" fmla="*/ 744434 w 1453115"/>
                <a:gd name="connsiteY1" fmla="*/ 731520 h 3832860"/>
                <a:gd name="connsiteX2" fmla="*/ 12914 w 1453115"/>
                <a:gd name="connsiteY2" fmla="*/ 1013460 h 3832860"/>
                <a:gd name="connsiteX3" fmla="*/ 1453094 w 1453115"/>
                <a:gd name="connsiteY3" fmla="*/ 1630680 h 3832860"/>
                <a:gd name="connsiteX4" fmla="*/ 51014 w 1453115"/>
                <a:gd name="connsiteY4" fmla="*/ 2263140 h 3832860"/>
                <a:gd name="connsiteX5" fmla="*/ 1445474 w 1453115"/>
                <a:gd name="connsiteY5" fmla="*/ 2849880 h 3832860"/>
                <a:gd name="connsiteX6" fmla="*/ 691094 w 1453115"/>
                <a:gd name="connsiteY6" fmla="*/ 3154680 h 3832860"/>
                <a:gd name="connsiteX7" fmla="*/ 592034 w 1453115"/>
                <a:gd name="connsiteY7" fmla="*/ 3832860 h 3832860"/>
                <a:gd name="connsiteX0" fmla="*/ 744434 w 1453115"/>
                <a:gd name="connsiteY0" fmla="*/ 0 h 3832860"/>
                <a:gd name="connsiteX1" fmla="*/ 744434 w 1453115"/>
                <a:gd name="connsiteY1" fmla="*/ 731520 h 3832860"/>
                <a:gd name="connsiteX2" fmla="*/ 12914 w 1453115"/>
                <a:gd name="connsiteY2" fmla="*/ 1013460 h 3832860"/>
                <a:gd name="connsiteX3" fmla="*/ 1453094 w 1453115"/>
                <a:gd name="connsiteY3" fmla="*/ 1630680 h 3832860"/>
                <a:gd name="connsiteX4" fmla="*/ 51014 w 1453115"/>
                <a:gd name="connsiteY4" fmla="*/ 2263140 h 3832860"/>
                <a:gd name="connsiteX5" fmla="*/ 1445474 w 1453115"/>
                <a:gd name="connsiteY5" fmla="*/ 2849880 h 3832860"/>
                <a:gd name="connsiteX6" fmla="*/ 691094 w 1453115"/>
                <a:gd name="connsiteY6" fmla="*/ 3154680 h 3832860"/>
                <a:gd name="connsiteX7" fmla="*/ 592034 w 1453115"/>
                <a:gd name="connsiteY7" fmla="*/ 3832860 h 3832860"/>
                <a:gd name="connsiteX0" fmla="*/ 744434 w 1453115"/>
                <a:gd name="connsiteY0" fmla="*/ 0 h 3832860"/>
                <a:gd name="connsiteX1" fmla="*/ 744434 w 1453115"/>
                <a:gd name="connsiteY1" fmla="*/ 731520 h 3832860"/>
                <a:gd name="connsiteX2" fmla="*/ 12914 w 1453115"/>
                <a:gd name="connsiteY2" fmla="*/ 1013460 h 3832860"/>
                <a:gd name="connsiteX3" fmla="*/ 1453094 w 1453115"/>
                <a:gd name="connsiteY3" fmla="*/ 1630680 h 3832860"/>
                <a:gd name="connsiteX4" fmla="*/ 51014 w 1453115"/>
                <a:gd name="connsiteY4" fmla="*/ 2263140 h 3832860"/>
                <a:gd name="connsiteX5" fmla="*/ 1445474 w 1453115"/>
                <a:gd name="connsiteY5" fmla="*/ 2849880 h 3832860"/>
                <a:gd name="connsiteX6" fmla="*/ 691094 w 1453115"/>
                <a:gd name="connsiteY6" fmla="*/ 3154680 h 3832860"/>
                <a:gd name="connsiteX7" fmla="*/ 592034 w 1453115"/>
                <a:gd name="connsiteY7" fmla="*/ 3832860 h 3832860"/>
                <a:gd name="connsiteX0" fmla="*/ 744434 w 1453094"/>
                <a:gd name="connsiteY0" fmla="*/ 0 h 3832860"/>
                <a:gd name="connsiteX1" fmla="*/ 744434 w 1453094"/>
                <a:gd name="connsiteY1" fmla="*/ 731520 h 3832860"/>
                <a:gd name="connsiteX2" fmla="*/ 12914 w 1453094"/>
                <a:gd name="connsiteY2" fmla="*/ 1013460 h 3832860"/>
                <a:gd name="connsiteX3" fmla="*/ 1453094 w 1453094"/>
                <a:gd name="connsiteY3" fmla="*/ 1630680 h 3832860"/>
                <a:gd name="connsiteX4" fmla="*/ 51014 w 1453094"/>
                <a:gd name="connsiteY4" fmla="*/ 2263140 h 3832860"/>
                <a:gd name="connsiteX5" fmla="*/ 1445474 w 1453094"/>
                <a:gd name="connsiteY5" fmla="*/ 2849880 h 3832860"/>
                <a:gd name="connsiteX6" fmla="*/ 691094 w 1453094"/>
                <a:gd name="connsiteY6" fmla="*/ 3154680 h 3832860"/>
                <a:gd name="connsiteX7" fmla="*/ 592034 w 1453094"/>
                <a:gd name="connsiteY7" fmla="*/ 3832860 h 3832860"/>
                <a:gd name="connsiteX0" fmla="*/ 744434 w 1453094"/>
                <a:gd name="connsiteY0" fmla="*/ 0 h 3832860"/>
                <a:gd name="connsiteX1" fmla="*/ 744434 w 1453094"/>
                <a:gd name="connsiteY1" fmla="*/ 731520 h 3832860"/>
                <a:gd name="connsiteX2" fmla="*/ 12914 w 1453094"/>
                <a:gd name="connsiteY2" fmla="*/ 1013460 h 3832860"/>
                <a:gd name="connsiteX3" fmla="*/ 1453094 w 1453094"/>
                <a:gd name="connsiteY3" fmla="*/ 1630680 h 3832860"/>
                <a:gd name="connsiteX4" fmla="*/ 51014 w 1453094"/>
                <a:gd name="connsiteY4" fmla="*/ 2263140 h 3832860"/>
                <a:gd name="connsiteX5" fmla="*/ 1445474 w 1453094"/>
                <a:gd name="connsiteY5" fmla="*/ 2849880 h 3832860"/>
                <a:gd name="connsiteX6" fmla="*/ 691094 w 1453094"/>
                <a:gd name="connsiteY6" fmla="*/ 3154680 h 3832860"/>
                <a:gd name="connsiteX7" fmla="*/ 592034 w 1453094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57912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57912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67056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67056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67056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716280 w 1440180"/>
                <a:gd name="connsiteY6" fmla="*/ 3142774 h 3832860"/>
                <a:gd name="connsiteX7" fmla="*/ 67056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716280 w 1440180"/>
                <a:gd name="connsiteY6" fmla="*/ 3142774 h 3832860"/>
                <a:gd name="connsiteX7" fmla="*/ 722947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716280 w 1440180"/>
                <a:gd name="connsiteY6" fmla="*/ 3142774 h 3832860"/>
                <a:gd name="connsiteX7" fmla="*/ 722947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716280 w 1440180"/>
                <a:gd name="connsiteY6" fmla="*/ 3142774 h 3832860"/>
                <a:gd name="connsiteX7" fmla="*/ 722947 w 1440180"/>
                <a:gd name="connsiteY7" fmla="*/ 3832860 h 3832860"/>
                <a:gd name="connsiteX0" fmla="*/ 731520 w 1440180"/>
                <a:gd name="connsiteY0" fmla="*/ 0 h 5021580"/>
                <a:gd name="connsiteX1" fmla="*/ 731520 w 1440180"/>
                <a:gd name="connsiteY1" fmla="*/ 731520 h 5021580"/>
                <a:gd name="connsiteX2" fmla="*/ 0 w 1440180"/>
                <a:gd name="connsiteY2" fmla="*/ 1013460 h 5021580"/>
                <a:gd name="connsiteX3" fmla="*/ 1440180 w 1440180"/>
                <a:gd name="connsiteY3" fmla="*/ 1630680 h 5021580"/>
                <a:gd name="connsiteX4" fmla="*/ 38100 w 1440180"/>
                <a:gd name="connsiteY4" fmla="*/ 2263140 h 5021580"/>
                <a:gd name="connsiteX5" fmla="*/ 1432560 w 1440180"/>
                <a:gd name="connsiteY5" fmla="*/ 2849880 h 5021580"/>
                <a:gd name="connsiteX6" fmla="*/ 716280 w 1440180"/>
                <a:gd name="connsiteY6" fmla="*/ 3142774 h 5021580"/>
                <a:gd name="connsiteX7" fmla="*/ 700087 w 1440180"/>
                <a:gd name="connsiteY7" fmla="*/ 5021580 h 5021580"/>
                <a:gd name="connsiteX0" fmla="*/ 731520 w 1440180"/>
                <a:gd name="connsiteY0" fmla="*/ 0 h 5021580"/>
                <a:gd name="connsiteX1" fmla="*/ 731520 w 1440180"/>
                <a:gd name="connsiteY1" fmla="*/ 731520 h 5021580"/>
                <a:gd name="connsiteX2" fmla="*/ 0 w 1440180"/>
                <a:gd name="connsiteY2" fmla="*/ 1013460 h 5021580"/>
                <a:gd name="connsiteX3" fmla="*/ 1440180 w 1440180"/>
                <a:gd name="connsiteY3" fmla="*/ 1630680 h 5021580"/>
                <a:gd name="connsiteX4" fmla="*/ 38100 w 1440180"/>
                <a:gd name="connsiteY4" fmla="*/ 2263140 h 5021580"/>
                <a:gd name="connsiteX5" fmla="*/ 1432560 w 1440180"/>
                <a:gd name="connsiteY5" fmla="*/ 2849880 h 5021580"/>
                <a:gd name="connsiteX6" fmla="*/ 716280 w 1440180"/>
                <a:gd name="connsiteY6" fmla="*/ 3142774 h 5021580"/>
                <a:gd name="connsiteX7" fmla="*/ 700087 w 1440180"/>
                <a:gd name="connsiteY7" fmla="*/ 5021580 h 5021580"/>
                <a:gd name="connsiteX0" fmla="*/ 731520 w 1440180"/>
                <a:gd name="connsiteY0" fmla="*/ 0 h 5021580"/>
                <a:gd name="connsiteX1" fmla="*/ 731520 w 1440180"/>
                <a:gd name="connsiteY1" fmla="*/ 731520 h 5021580"/>
                <a:gd name="connsiteX2" fmla="*/ 0 w 1440180"/>
                <a:gd name="connsiteY2" fmla="*/ 1013460 h 5021580"/>
                <a:gd name="connsiteX3" fmla="*/ 1440180 w 1440180"/>
                <a:gd name="connsiteY3" fmla="*/ 1630680 h 5021580"/>
                <a:gd name="connsiteX4" fmla="*/ 38100 w 1440180"/>
                <a:gd name="connsiteY4" fmla="*/ 2263140 h 5021580"/>
                <a:gd name="connsiteX5" fmla="*/ 1432560 w 1440180"/>
                <a:gd name="connsiteY5" fmla="*/ 2849880 h 5021580"/>
                <a:gd name="connsiteX6" fmla="*/ 716280 w 1440180"/>
                <a:gd name="connsiteY6" fmla="*/ 3142774 h 5021580"/>
                <a:gd name="connsiteX7" fmla="*/ 700087 w 1440180"/>
                <a:gd name="connsiteY7" fmla="*/ 5021580 h 5021580"/>
                <a:gd name="connsiteX0" fmla="*/ 731520 w 1440180"/>
                <a:gd name="connsiteY0" fmla="*/ 0 h 6164580"/>
                <a:gd name="connsiteX1" fmla="*/ 731520 w 1440180"/>
                <a:gd name="connsiteY1" fmla="*/ 1874520 h 6164580"/>
                <a:gd name="connsiteX2" fmla="*/ 0 w 1440180"/>
                <a:gd name="connsiteY2" fmla="*/ 2156460 h 6164580"/>
                <a:gd name="connsiteX3" fmla="*/ 1440180 w 1440180"/>
                <a:gd name="connsiteY3" fmla="*/ 2773680 h 6164580"/>
                <a:gd name="connsiteX4" fmla="*/ 38100 w 1440180"/>
                <a:gd name="connsiteY4" fmla="*/ 3406140 h 6164580"/>
                <a:gd name="connsiteX5" fmla="*/ 1432560 w 1440180"/>
                <a:gd name="connsiteY5" fmla="*/ 3992880 h 6164580"/>
                <a:gd name="connsiteX6" fmla="*/ 716280 w 1440180"/>
                <a:gd name="connsiteY6" fmla="*/ 4285774 h 6164580"/>
                <a:gd name="connsiteX7" fmla="*/ 700087 w 1440180"/>
                <a:gd name="connsiteY7" fmla="*/ 6164580 h 6164580"/>
                <a:gd name="connsiteX0" fmla="*/ 731520 w 1440180"/>
                <a:gd name="connsiteY0" fmla="*/ 0 h 6164580"/>
                <a:gd name="connsiteX1" fmla="*/ 731520 w 1440180"/>
                <a:gd name="connsiteY1" fmla="*/ 1874520 h 6164580"/>
                <a:gd name="connsiteX2" fmla="*/ 0 w 1440180"/>
                <a:gd name="connsiteY2" fmla="*/ 2156460 h 6164580"/>
                <a:gd name="connsiteX3" fmla="*/ 1440180 w 1440180"/>
                <a:gd name="connsiteY3" fmla="*/ 2773680 h 6164580"/>
                <a:gd name="connsiteX4" fmla="*/ 38100 w 1440180"/>
                <a:gd name="connsiteY4" fmla="*/ 3406140 h 6164580"/>
                <a:gd name="connsiteX5" fmla="*/ 1432560 w 1440180"/>
                <a:gd name="connsiteY5" fmla="*/ 3992880 h 6164580"/>
                <a:gd name="connsiteX6" fmla="*/ 716280 w 1440180"/>
                <a:gd name="connsiteY6" fmla="*/ 4285774 h 6164580"/>
                <a:gd name="connsiteX7" fmla="*/ 700087 w 1440180"/>
                <a:gd name="connsiteY7" fmla="*/ 6164580 h 6164580"/>
                <a:gd name="connsiteX0" fmla="*/ 731520 w 1440180"/>
                <a:gd name="connsiteY0" fmla="*/ 0 h 6164580"/>
                <a:gd name="connsiteX1" fmla="*/ 731520 w 1440180"/>
                <a:gd name="connsiteY1" fmla="*/ 1874520 h 6164580"/>
                <a:gd name="connsiteX2" fmla="*/ 0 w 1440180"/>
                <a:gd name="connsiteY2" fmla="*/ 2156460 h 6164580"/>
                <a:gd name="connsiteX3" fmla="*/ 1440180 w 1440180"/>
                <a:gd name="connsiteY3" fmla="*/ 2773680 h 6164580"/>
                <a:gd name="connsiteX4" fmla="*/ 38100 w 1440180"/>
                <a:gd name="connsiteY4" fmla="*/ 3406140 h 6164580"/>
                <a:gd name="connsiteX5" fmla="*/ 1432560 w 1440180"/>
                <a:gd name="connsiteY5" fmla="*/ 3992880 h 6164580"/>
                <a:gd name="connsiteX6" fmla="*/ 716280 w 1440180"/>
                <a:gd name="connsiteY6" fmla="*/ 4285774 h 6164580"/>
                <a:gd name="connsiteX7" fmla="*/ 700087 w 1440180"/>
                <a:gd name="connsiteY7" fmla="*/ 6164580 h 616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80" h="6164580">
                  <a:moveTo>
                    <a:pt x="731520" y="0"/>
                  </a:moveTo>
                  <a:lnTo>
                    <a:pt x="731520" y="1874520"/>
                  </a:lnTo>
                  <a:lnTo>
                    <a:pt x="0" y="2156460"/>
                  </a:lnTo>
                  <a:lnTo>
                    <a:pt x="1440180" y="2773680"/>
                  </a:lnTo>
                  <a:lnTo>
                    <a:pt x="38100" y="3406140"/>
                  </a:lnTo>
                  <a:lnTo>
                    <a:pt x="1432560" y="3992880"/>
                  </a:lnTo>
                  <a:lnTo>
                    <a:pt x="716280" y="4285774"/>
                  </a:lnTo>
                  <a:lnTo>
                    <a:pt x="700087" y="616458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660117A-235B-B49A-76C6-882EAAA89CBE}"/>
                </a:ext>
              </a:extLst>
            </p:cNvPr>
            <p:cNvSpPr/>
            <p:nvPr/>
          </p:nvSpPr>
          <p:spPr>
            <a:xfrm>
              <a:off x="5789930" y="3643268"/>
              <a:ext cx="612140" cy="956878"/>
            </a:xfrm>
            <a:custGeom>
              <a:avLst/>
              <a:gdLst>
                <a:gd name="connsiteX0" fmla="*/ 744434 w 1456227"/>
                <a:gd name="connsiteY0" fmla="*/ 0 h 3908923"/>
                <a:gd name="connsiteX1" fmla="*/ 744434 w 1456227"/>
                <a:gd name="connsiteY1" fmla="*/ 731520 h 3908923"/>
                <a:gd name="connsiteX2" fmla="*/ 12914 w 1456227"/>
                <a:gd name="connsiteY2" fmla="*/ 1013460 h 3908923"/>
                <a:gd name="connsiteX3" fmla="*/ 1453094 w 1456227"/>
                <a:gd name="connsiteY3" fmla="*/ 1630680 h 3908923"/>
                <a:gd name="connsiteX4" fmla="*/ 51014 w 1456227"/>
                <a:gd name="connsiteY4" fmla="*/ 2263140 h 3908923"/>
                <a:gd name="connsiteX5" fmla="*/ 1445474 w 1456227"/>
                <a:gd name="connsiteY5" fmla="*/ 2849880 h 3908923"/>
                <a:gd name="connsiteX6" fmla="*/ 691094 w 1456227"/>
                <a:gd name="connsiteY6" fmla="*/ 3154680 h 3908923"/>
                <a:gd name="connsiteX7" fmla="*/ 592034 w 1456227"/>
                <a:gd name="connsiteY7" fmla="*/ 3832860 h 3908923"/>
                <a:gd name="connsiteX8" fmla="*/ 614894 w 1456227"/>
                <a:gd name="connsiteY8" fmla="*/ 3863340 h 3908923"/>
                <a:gd name="connsiteX0" fmla="*/ 744434 w 1456227"/>
                <a:gd name="connsiteY0" fmla="*/ 0 h 3832860"/>
                <a:gd name="connsiteX1" fmla="*/ 744434 w 1456227"/>
                <a:gd name="connsiteY1" fmla="*/ 731520 h 3832860"/>
                <a:gd name="connsiteX2" fmla="*/ 12914 w 1456227"/>
                <a:gd name="connsiteY2" fmla="*/ 1013460 h 3832860"/>
                <a:gd name="connsiteX3" fmla="*/ 1453094 w 1456227"/>
                <a:gd name="connsiteY3" fmla="*/ 1630680 h 3832860"/>
                <a:gd name="connsiteX4" fmla="*/ 51014 w 1456227"/>
                <a:gd name="connsiteY4" fmla="*/ 2263140 h 3832860"/>
                <a:gd name="connsiteX5" fmla="*/ 1445474 w 1456227"/>
                <a:gd name="connsiteY5" fmla="*/ 2849880 h 3832860"/>
                <a:gd name="connsiteX6" fmla="*/ 691094 w 1456227"/>
                <a:gd name="connsiteY6" fmla="*/ 3154680 h 3832860"/>
                <a:gd name="connsiteX7" fmla="*/ 592034 w 1456227"/>
                <a:gd name="connsiteY7" fmla="*/ 3832860 h 3832860"/>
                <a:gd name="connsiteX0" fmla="*/ 744434 w 1456227"/>
                <a:gd name="connsiteY0" fmla="*/ 0 h 3832860"/>
                <a:gd name="connsiteX1" fmla="*/ 744434 w 1456227"/>
                <a:gd name="connsiteY1" fmla="*/ 731520 h 3832860"/>
                <a:gd name="connsiteX2" fmla="*/ 12914 w 1456227"/>
                <a:gd name="connsiteY2" fmla="*/ 1013460 h 3832860"/>
                <a:gd name="connsiteX3" fmla="*/ 1453094 w 1456227"/>
                <a:gd name="connsiteY3" fmla="*/ 1630680 h 3832860"/>
                <a:gd name="connsiteX4" fmla="*/ 51014 w 1456227"/>
                <a:gd name="connsiteY4" fmla="*/ 2263140 h 3832860"/>
                <a:gd name="connsiteX5" fmla="*/ 1445474 w 1456227"/>
                <a:gd name="connsiteY5" fmla="*/ 2849880 h 3832860"/>
                <a:gd name="connsiteX6" fmla="*/ 691094 w 1456227"/>
                <a:gd name="connsiteY6" fmla="*/ 3154680 h 3832860"/>
                <a:gd name="connsiteX7" fmla="*/ 592034 w 1456227"/>
                <a:gd name="connsiteY7" fmla="*/ 3832860 h 3832860"/>
                <a:gd name="connsiteX0" fmla="*/ 744434 w 1456227"/>
                <a:gd name="connsiteY0" fmla="*/ 0 h 3832860"/>
                <a:gd name="connsiteX1" fmla="*/ 744434 w 1456227"/>
                <a:gd name="connsiteY1" fmla="*/ 731520 h 3832860"/>
                <a:gd name="connsiteX2" fmla="*/ 12914 w 1456227"/>
                <a:gd name="connsiteY2" fmla="*/ 1013460 h 3832860"/>
                <a:gd name="connsiteX3" fmla="*/ 1453094 w 1456227"/>
                <a:gd name="connsiteY3" fmla="*/ 1630680 h 3832860"/>
                <a:gd name="connsiteX4" fmla="*/ 51014 w 1456227"/>
                <a:gd name="connsiteY4" fmla="*/ 2263140 h 3832860"/>
                <a:gd name="connsiteX5" fmla="*/ 1445474 w 1456227"/>
                <a:gd name="connsiteY5" fmla="*/ 2849880 h 3832860"/>
                <a:gd name="connsiteX6" fmla="*/ 691094 w 1456227"/>
                <a:gd name="connsiteY6" fmla="*/ 3154680 h 3832860"/>
                <a:gd name="connsiteX7" fmla="*/ 592034 w 1456227"/>
                <a:gd name="connsiteY7" fmla="*/ 3832860 h 3832860"/>
                <a:gd name="connsiteX0" fmla="*/ 744434 w 1453115"/>
                <a:gd name="connsiteY0" fmla="*/ 0 h 3832860"/>
                <a:gd name="connsiteX1" fmla="*/ 744434 w 1453115"/>
                <a:gd name="connsiteY1" fmla="*/ 731520 h 3832860"/>
                <a:gd name="connsiteX2" fmla="*/ 12914 w 1453115"/>
                <a:gd name="connsiteY2" fmla="*/ 1013460 h 3832860"/>
                <a:gd name="connsiteX3" fmla="*/ 1453094 w 1453115"/>
                <a:gd name="connsiteY3" fmla="*/ 1630680 h 3832860"/>
                <a:gd name="connsiteX4" fmla="*/ 51014 w 1453115"/>
                <a:gd name="connsiteY4" fmla="*/ 2263140 h 3832860"/>
                <a:gd name="connsiteX5" fmla="*/ 1445474 w 1453115"/>
                <a:gd name="connsiteY5" fmla="*/ 2849880 h 3832860"/>
                <a:gd name="connsiteX6" fmla="*/ 691094 w 1453115"/>
                <a:gd name="connsiteY6" fmla="*/ 3154680 h 3832860"/>
                <a:gd name="connsiteX7" fmla="*/ 592034 w 1453115"/>
                <a:gd name="connsiteY7" fmla="*/ 3832860 h 3832860"/>
                <a:gd name="connsiteX0" fmla="*/ 744434 w 1453115"/>
                <a:gd name="connsiteY0" fmla="*/ 0 h 3832860"/>
                <a:gd name="connsiteX1" fmla="*/ 744434 w 1453115"/>
                <a:gd name="connsiteY1" fmla="*/ 731520 h 3832860"/>
                <a:gd name="connsiteX2" fmla="*/ 12914 w 1453115"/>
                <a:gd name="connsiteY2" fmla="*/ 1013460 h 3832860"/>
                <a:gd name="connsiteX3" fmla="*/ 1453094 w 1453115"/>
                <a:gd name="connsiteY3" fmla="*/ 1630680 h 3832860"/>
                <a:gd name="connsiteX4" fmla="*/ 51014 w 1453115"/>
                <a:gd name="connsiteY4" fmla="*/ 2263140 h 3832860"/>
                <a:gd name="connsiteX5" fmla="*/ 1445474 w 1453115"/>
                <a:gd name="connsiteY5" fmla="*/ 2849880 h 3832860"/>
                <a:gd name="connsiteX6" fmla="*/ 691094 w 1453115"/>
                <a:gd name="connsiteY6" fmla="*/ 3154680 h 3832860"/>
                <a:gd name="connsiteX7" fmla="*/ 592034 w 1453115"/>
                <a:gd name="connsiteY7" fmla="*/ 3832860 h 3832860"/>
                <a:gd name="connsiteX0" fmla="*/ 744434 w 1453115"/>
                <a:gd name="connsiteY0" fmla="*/ 0 h 3832860"/>
                <a:gd name="connsiteX1" fmla="*/ 744434 w 1453115"/>
                <a:gd name="connsiteY1" fmla="*/ 731520 h 3832860"/>
                <a:gd name="connsiteX2" fmla="*/ 12914 w 1453115"/>
                <a:gd name="connsiteY2" fmla="*/ 1013460 h 3832860"/>
                <a:gd name="connsiteX3" fmla="*/ 1453094 w 1453115"/>
                <a:gd name="connsiteY3" fmla="*/ 1630680 h 3832860"/>
                <a:gd name="connsiteX4" fmla="*/ 51014 w 1453115"/>
                <a:gd name="connsiteY4" fmla="*/ 2263140 h 3832860"/>
                <a:gd name="connsiteX5" fmla="*/ 1445474 w 1453115"/>
                <a:gd name="connsiteY5" fmla="*/ 2849880 h 3832860"/>
                <a:gd name="connsiteX6" fmla="*/ 691094 w 1453115"/>
                <a:gd name="connsiteY6" fmla="*/ 3154680 h 3832860"/>
                <a:gd name="connsiteX7" fmla="*/ 592034 w 1453115"/>
                <a:gd name="connsiteY7" fmla="*/ 3832860 h 3832860"/>
                <a:gd name="connsiteX0" fmla="*/ 744434 w 1453094"/>
                <a:gd name="connsiteY0" fmla="*/ 0 h 3832860"/>
                <a:gd name="connsiteX1" fmla="*/ 744434 w 1453094"/>
                <a:gd name="connsiteY1" fmla="*/ 731520 h 3832860"/>
                <a:gd name="connsiteX2" fmla="*/ 12914 w 1453094"/>
                <a:gd name="connsiteY2" fmla="*/ 1013460 h 3832860"/>
                <a:gd name="connsiteX3" fmla="*/ 1453094 w 1453094"/>
                <a:gd name="connsiteY3" fmla="*/ 1630680 h 3832860"/>
                <a:gd name="connsiteX4" fmla="*/ 51014 w 1453094"/>
                <a:gd name="connsiteY4" fmla="*/ 2263140 h 3832860"/>
                <a:gd name="connsiteX5" fmla="*/ 1445474 w 1453094"/>
                <a:gd name="connsiteY5" fmla="*/ 2849880 h 3832860"/>
                <a:gd name="connsiteX6" fmla="*/ 691094 w 1453094"/>
                <a:gd name="connsiteY6" fmla="*/ 3154680 h 3832860"/>
                <a:gd name="connsiteX7" fmla="*/ 592034 w 1453094"/>
                <a:gd name="connsiteY7" fmla="*/ 3832860 h 3832860"/>
                <a:gd name="connsiteX0" fmla="*/ 744434 w 1453094"/>
                <a:gd name="connsiteY0" fmla="*/ 0 h 3832860"/>
                <a:gd name="connsiteX1" fmla="*/ 744434 w 1453094"/>
                <a:gd name="connsiteY1" fmla="*/ 731520 h 3832860"/>
                <a:gd name="connsiteX2" fmla="*/ 12914 w 1453094"/>
                <a:gd name="connsiteY2" fmla="*/ 1013460 h 3832860"/>
                <a:gd name="connsiteX3" fmla="*/ 1453094 w 1453094"/>
                <a:gd name="connsiteY3" fmla="*/ 1630680 h 3832860"/>
                <a:gd name="connsiteX4" fmla="*/ 51014 w 1453094"/>
                <a:gd name="connsiteY4" fmla="*/ 2263140 h 3832860"/>
                <a:gd name="connsiteX5" fmla="*/ 1445474 w 1453094"/>
                <a:gd name="connsiteY5" fmla="*/ 2849880 h 3832860"/>
                <a:gd name="connsiteX6" fmla="*/ 691094 w 1453094"/>
                <a:gd name="connsiteY6" fmla="*/ 3154680 h 3832860"/>
                <a:gd name="connsiteX7" fmla="*/ 592034 w 1453094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57912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57912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67056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67056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67056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716280 w 1440180"/>
                <a:gd name="connsiteY6" fmla="*/ 3142774 h 3832860"/>
                <a:gd name="connsiteX7" fmla="*/ 67056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716280 w 1440180"/>
                <a:gd name="connsiteY6" fmla="*/ 3142774 h 3832860"/>
                <a:gd name="connsiteX7" fmla="*/ 722947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716280 w 1440180"/>
                <a:gd name="connsiteY6" fmla="*/ 3142774 h 3832860"/>
                <a:gd name="connsiteX7" fmla="*/ 722947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716280 w 1440180"/>
                <a:gd name="connsiteY6" fmla="*/ 3142774 h 3832860"/>
                <a:gd name="connsiteX7" fmla="*/ 722947 w 1440180"/>
                <a:gd name="connsiteY7" fmla="*/ 3832860 h 3832860"/>
                <a:gd name="connsiteX0" fmla="*/ 731520 w 1440180"/>
                <a:gd name="connsiteY0" fmla="*/ 0 h 5021580"/>
                <a:gd name="connsiteX1" fmla="*/ 731520 w 1440180"/>
                <a:gd name="connsiteY1" fmla="*/ 731520 h 5021580"/>
                <a:gd name="connsiteX2" fmla="*/ 0 w 1440180"/>
                <a:gd name="connsiteY2" fmla="*/ 1013460 h 5021580"/>
                <a:gd name="connsiteX3" fmla="*/ 1440180 w 1440180"/>
                <a:gd name="connsiteY3" fmla="*/ 1630680 h 5021580"/>
                <a:gd name="connsiteX4" fmla="*/ 38100 w 1440180"/>
                <a:gd name="connsiteY4" fmla="*/ 2263140 h 5021580"/>
                <a:gd name="connsiteX5" fmla="*/ 1432560 w 1440180"/>
                <a:gd name="connsiteY5" fmla="*/ 2849880 h 5021580"/>
                <a:gd name="connsiteX6" fmla="*/ 716280 w 1440180"/>
                <a:gd name="connsiteY6" fmla="*/ 3142774 h 5021580"/>
                <a:gd name="connsiteX7" fmla="*/ 700087 w 1440180"/>
                <a:gd name="connsiteY7" fmla="*/ 5021580 h 5021580"/>
                <a:gd name="connsiteX0" fmla="*/ 731520 w 1440180"/>
                <a:gd name="connsiteY0" fmla="*/ 0 h 5021580"/>
                <a:gd name="connsiteX1" fmla="*/ 731520 w 1440180"/>
                <a:gd name="connsiteY1" fmla="*/ 731520 h 5021580"/>
                <a:gd name="connsiteX2" fmla="*/ 0 w 1440180"/>
                <a:gd name="connsiteY2" fmla="*/ 1013460 h 5021580"/>
                <a:gd name="connsiteX3" fmla="*/ 1440180 w 1440180"/>
                <a:gd name="connsiteY3" fmla="*/ 1630680 h 5021580"/>
                <a:gd name="connsiteX4" fmla="*/ 38100 w 1440180"/>
                <a:gd name="connsiteY4" fmla="*/ 2263140 h 5021580"/>
                <a:gd name="connsiteX5" fmla="*/ 1432560 w 1440180"/>
                <a:gd name="connsiteY5" fmla="*/ 2849880 h 5021580"/>
                <a:gd name="connsiteX6" fmla="*/ 716280 w 1440180"/>
                <a:gd name="connsiteY6" fmla="*/ 3142774 h 5021580"/>
                <a:gd name="connsiteX7" fmla="*/ 700087 w 1440180"/>
                <a:gd name="connsiteY7" fmla="*/ 5021580 h 5021580"/>
                <a:gd name="connsiteX0" fmla="*/ 731520 w 1440180"/>
                <a:gd name="connsiteY0" fmla="*/ 0 h 5021580"/>
                <a:gd name="connsiteX1" fmla="*/ 731520 w 1440180"/>
                <a:gd name="connsiteY1" fmla="*/ 731520 h 5021580"/>
                <a:gd name="connsiteX2" fmla="*/ 0 w 1440180"/>
                <a:gd name="connsiteY2" fmla="*/ 1013460 h 5021580"/>
                <a:gd name="connsiteX3" fmla="*/ 1440180 w 1440180"/>
                <a:gd name="connsiteY3" fmla="*/ 1630680 h 5021580"/>
                <a:gd name="connsiteX4" fmla="*/ 38100 w 1440180"/>
                <a:gd name="connsiteY4" fmla="*/ 2263140 h 5021580"/>
                <a:gd name="connsiteX5" fmla="*/ 1432560 w 1440180"/>
                <a:gd name="connsiteY5" fmla="*/ 2849880 h 5021580"/>
                <a:gd name="connsiteX6" fmla="*/ 716280 w 1440180"/>
                <a:gd name="connsiteY6" fmla="*/ 3142774 h 5021580"/>
                <a:gd name="connsiteX7" fmla="*/ 700087 w 1440180"/>
                <a:gd name="connsiteY7" fmla="*/ 5021580 h 5021580"/>
                <a:gd name="connsiteX0" fmla="*/ 731520 w 1440180"/>
                <a:gd name="connsiteY0" fmla="*/ 0 h 6164580"/>
                <a:gd name="connsiteX1" fmla="*/ 731520 w 1440180"/>
                <a:gd name="connsiteY1" fmla="*/ 1874520 h 6164580"/>
                <a:gd name="connsiteX2" fmla="*/ 0 w 1440180"/>
                <a:gd name="connsiteY2" fmla="*/ 2156460 h 6164580"/>
                <a:gd name="connsiteX3" fmla="*/ 1440180 w 1440180"/>
                <a:gd name="connsiteY3" fmla="*/ 2773680 h 6164580"/>
                <a:gd name="connsiteX4" fmla="*/ 38100 w 1440180"/>
                <a:gd name="connsiteY4" fmla="*/ 3406140 h 6164580"/>
                <a:gd name="connsiteX5" fmla="*/ 1432560 w 1440180"/>
                <a:gd name="connsiteY5" fmla="*/ 3992880 h 6164580"/>
                <a:gd name="connsiteX6" fmla="*/ 716280 w 1440180"/>
                <a:gd name="connsiteY6" fmla="*/ 4285774 h 6164580"/>
                <a:gd name="connsiteX7" fmla="*/ 700087 w 1440180"/>
                <a:gd name="connsiteY7" fmla="*/ 6164580 h 6164580"/>
                <a:gd name="connsiteX0" fmla="*/ 731520 w 1440180"/>
                <a:gd name="connsiteY0" fmla="*/ 0 h 6164580"/>
                <a:gd name="connsiteX1" fmla="*/ 731520 w 1440180"/>
                <a:gd name="connsiteY1" fmla="*/ 1874520 h 6164580"/>
                <a:gd name="connsiteX2" fmla="*/ 0 w 1440180"/>
                <a:gd name="connsiteY2" fmla="*/ 2156460 h 6164580"/>
                <a:gd name="connsiteX3" fmla="*/ 1440180 w 1440180"/>
                <a:gd name="connsiteY3" fmla="*/ 2773680 h 6164580"/>
                <a:gd name="connsiteX4" fmla="*/ 38100 w 1440180"/>
                <a:gd name="connsiteY4" fmla="*/ 3406140 h 6164580"/>
                <a:gd name="connsiteX5" fmla="*/ 1432560 w 1440180"/>
                <a:gd name="connsiteY5" fmla="*/ 3992880 h 6164580"/>
                <a:gd name="connsiteX6" fmla="*/ 716280 w 1440180"/>
                <a:gd name="connsiteY6" fmla="*/ 4285774 h 6164580"/>
                <a:gd name="connsiteX7" fmla="*/ 700087 w 1440180"/>
                <a:gd name="connsiteY7" fmla="*/ 6164580 h 6164580"/>
                <a:gd name="connsiteX0" fmla="*/ 731520 w 1440180"/>
                <a:gd name="connsiteY0" fmla="*/ 0 h 6164580"/>
                <a:gd name="connsiteX1" fmla="*/ 731520 w 1440180"/>
                <a:gd name="connsiteY1" fmla="*/ 1874520 h 6164580"/>
                <a:gd name="connsiteX2" fmla="*/ 0 w 1440180"/>
                <a:gd name="connsiteY2" fmla="*/ 2156460 h 6164580"/>
                <a:gd name="connsiteX3" fmla="*/ 1440180 w 1440180"/>
                <a:gd name="connsiteY3" fmla="*/ 2773680 h 6164580"/>
                <a:gd name="connsiteX4" fmla="*/ 38100 w 1440180"/>
                <a:gd name="connsiteY4" fmla="*/ 3406140 h 6164580"/>
                <a:gd name="connsiteX5" fmla="*/ 1432560 w 1440180"/>
                <a:gd name="connsiteY5" fmla="*/ 3992880 h 6164580"/>
                <a:gd name="connsiteX6" fmla="*/ 716280 w 1440180"/>
                <a:gd name="connsiteY6" fmla="*/ 4285774 h 6164580"/>
                <a:gd name="connsiteX7" fmla="*/ 700087 w 1440180"/>
                <a:gd name="connsiteY7" fmla="*/ 6164580 h 616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80" h="6164580">
                  <a:moveTo>
                    <a:pt x="731520" y="0"/>
                  </a:moveTo>
                  <a:lnTo>
                    <a:pt x="731520" y="1874520"/>
                  </a:lnTo>
                  <a:lnTo>
                    <a:pt x="0" y="2156460"/>
                  </a:lnTo>
                  <a:lnTo>
                    <a:pt x="1440180" y="2773680"/>
                  </a:lnTo>
                  <a:lnTo>
                    <a:pt x="38100" y="3406140"/>
                  </a:lnTo>
                  <a:lnTo>
                    <a:pt x="1432560" y="3992880"/>
                  </a:lnTo>
                  <a:lnTo>
                    <a:pt x="716280" y="4285774"/>
                  </a:lnTo>
                  <a:lnTo>
                    <a:pt x="700087" y="616458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1ADB0E2-8A81-80B3-B6FA-F6BDD4F1AEC2}"/>
                </a:ext>
              </a:extLst>
            </p:cNvPr>
            <p:cNvSpPr/>
            <p:nvPr/>
          </p:nvSpPr>
          <p:spPr>
            <a:xfrm>
              <a:off x="5789930" y="1858174"/>
              <a:ext cx="612140" cy="246263"/>
            </a:xfrm>
            <a:custGeom>
              <a:avLst/>
              <a:gdLst>
                <a:gd name="connsiteX0" fmla="*/ 744434 w 1456227"/>
                <a:gd name="connsiteY0" fmla="*/ 0 h 3908923"/>
                <a:gd name="connsiteX1" fmla="*/ 744434 w 1456227"/>
                <a:gd name="connsiteY1" fmla="*/ 731520 h 3908923"/>
                <a:gd name="connsiteX2" fmla="*/ 12914 w 1456227"/>
                <a:gd name="connsiteY2" fmla="*/ 1013460 h 3908923"/>
                <a:gd name="connsiteX3" fmla="*/ 1453094 w 1456227"/>
                <a:gd name="connsiteY3" fmla="*/ 1630680 h 3908923"/>
                <a:gd name="connsiteX4" fmla="*/ 51014 w 1456227"/>
                <a:gd name="connsiteY4" fmla="*/ 2263140 h 3908923"/>
                <a:gd name="connsiteX5" fmla="*/ 1445474 w 1456227"/>
                <a:gd name="connsiteY5" fmla="*/ 2849880 h 3908923"/>
                <a:gd name="connsiteX6" fmla="*/ 691094 w 1456227"/>
                <a:gd name="connsiteY6" fmla="*/ 3154680 h 3908923"/>
                <a:gd name="connsiteX7" fmla="*/ 592034 w 1456227"/>
                <a:gd name="connsiteY7" fmla="*/ 3832860 h 3908923"/>
                <a:gd name="connsiteX8" fmla="*/ 614894 w 1456227"/>
                <a:gd name="connsiteY8" fmla="*/ 3863340 h 3908923"/>
                <a:gd name="connsiteX0" fmla="*/ 744434 w 1456227"/>
                <a:gd name="connsiteY0" fmla="*/ 0 h 3832860"/>
                <a:gd name="connsiteX1" fmla="*/ 744434 w 1456227"/>
                <a:gd name="connsiteY1" fmla="*/ 731520 h 3832860"/>
                <a:gd name="connsiteX2" fmla="*/ 12914 w 1456227"/>
                <a:gd name="connsiteY2" fmla="*/ 1013460 h 3832860"/>
                <a:gd name="connsiteX3" fmla="*/ 1453094 w 1456227"/>
                <a:gd name="connsiteY3" fmla="*/ 1630680 h 3832860"/>
                <a:gd name="connsiteX4" fmla="*/ 51014 w 1456227"/>
                <a:gd name="connsiteY4" fmla="*/ 2263140 h 3832860"/>
                <a:gd name="connsiteX5" fmla="*/ 1445474 w 1456227"/>
                <a:gd name="connsiteY5" fmla="*/ 2849880 h 3832860"/>
                <a:gd name="connsiteX6" fmla="*/ 691094 w 1456227"/>
                <a:gd name="connsiteY6" fmla="*/ 3154680 h 3832860"/>
                <a:gd name="connsiteX7" fmla="*/ 592034 w 1456227"/>
                <a:gd name="connsiteY7" fmla="*/ 3832860 h 3832860"/>
                <a:gd name="connsiteX0" fmla="*/ 744434 w 1456227"/>
                <a:gd name="connsiteY0" fmla="*/ 0 h 3832860"/>
                <a:gd name="connsiteX1" fmla="*/ 744434 w 1456227"/>
                <a:gd name="connsiteY1" fmla="*/ 731520 h 3832860"/>
                <a:gd name="connsiteX2" fmla="*/ 12914 w 1456227"/>
                <a:gd name="connsiteY2" fmla="*/ 1013460 h 3832860"/>
                <a:gd name="connsiteX3" fmla="*/ 1453094 w 1456227"/>
                <a:gd name="connsiteY3" fmla="*/ 1630680 h 3832860"/>
                <a:gd name="connsiteX4" fmla="*/ 51014 w 1456227"/>
                <a:gd name="connsiteY4" fmla="*/ 2263140 h 3832860"/>
                <a:gd name="connsiteX5" fmla="*/ 1445474 w 1456227"/>
                <a:gd name="connsiteY5" fmla="*/ 2849880 h 3832860"/>
                <a:gd name="connsiteX6" fmla="*/ 691094 w 1456227"/>
                <a:gd name="connsiteY6" fmla="*/ 3154680 h 3832860"/>
                <a:gd name="connsiteX7" fmla="*/ 592034 w 1456227"/>
                <a:gd name="connsiteY7" fmla="*/ 3832860 h 3832860"/>
                <a:gd name="connsiteX0" fmla="*/ 744434 w 1456227"/>
                <a:gd name="connsiteY0" fmla="*/ 0 h 3832860"/>
                <a:gd name="connsiteX1" fmla="*/ 744434 w 1456227"/>
                <a:gd name="connsiteY1" fmla="*/ 731520 h 3832860"/>
                <a:gd name="connsiteX2" fmla="*/ 12914 w 1456227"/>
                <a:gd name="connsiteY2" fmla="*/ 1013460 h 3832860"/>
                <a:gd name="connsiteX3" fmla="*/ 1453094 w 1456227"/>
                <a:gd name="connsiteY3" fmla="*/ 1630680 h 3832860"/>
                <a:gd name="connsiteX4" fmla="*/ 51014 w 1456227"/>
                <a:gd name="connsiteY4" fmla="*/ 2263140 h 3832860"/>
                <a:gd name="connsiteX5" fmla="*/ 1445474 w 1456227"/>
                <a:gd name="connsiteY5" fmla="*/ 2849880 h 3832860"/>
                <a:gd name="connsiteX6" fmla="*/ 691094 w 1456227"/>
                <a:gd name="connsiteY6" fmla="*/ 3154680 h 3832860"/>
                <a:gd name="connsiteX7" fmla="*/ 592034 w 1456227"/>
                <a:gd name="connsiteY7" fmla="*/ 3832860 h 3832860"/>
                <a:gd name="connsiteX0" fmla="*/ 744434 w 1453115"/>
                <a:gd name="connsiteY0" fmla="*/ 0 h 3832860"/>
                <a:gd name="connsiteX1" fmla="*/ 744434 w 1453115"/>
                <a:gd name="connsiteY1" fmla="*/ 731520 h 3832860"/>
                <a:gd name="connsiteX2" fmla="*/ 12914 w 1453115"/>
                <a:gd name="connsiteY2" fmla="*/ 1013460 h 3832860"/>
                <a:gd name="connsiteX3" fmla="*/ 1453094 w 1453115"/>
                <a:gd name="connsiteY3" fmla="*/ 1630680 h 3832860"/>
                <a:gd name="connsiteX4" fmla="*/ 51014 w 1453115"/>
                <a:gd name="connsiteY4" fmla="*/ 2263140 h 3832860"/>
                <a:gd name="connsiteX5" fmla="*/ 1445474 w 1453115"/>
                <a:gd name="connsiteY5" fmla="*/ 2849880 h 3832860"/>
                <a:gd name="connsiteX6" fmla="*/ 691094 w 1453115"/>
                <a:gd name="connsiteY6" fmla="*/ 3154680 h 3832860"/>
                <a:gd name="connsiteX7" fmla="*/ 592034 w 1453115"/>
                <a:gd name="connsiteY7" fmla="*/ 3832860 h 3832860"/>
                <a:gd name="connsiteX0" fmla="*/ 744434 w 1453115"/>
                <a:gd name="connsiteY0" fmla="*/ 0 h 3832860"/>
                <a:gd name="connsiteX1" fmla="*/ 744434 w 1453115"/>
                <a:gd name="connsiteY1" fmla="*/ 731520 h 3832860"/>
                <a:gd name="connsiteX2" fmla="*/ 12914 w 1453115"/>
                <a:gd name="connsiteY2" fmla="*/ 1013460 h 3832860"/>
                <a:gd name="connsiteX3" fmla="*/ 1453094 w 1453115"/>
                <a:gd name="connsiteY3" fmla="*/ 1630680 h 3832860"/>
                <a:gd name="connsiteX4" fmla="*/ 51014 w 1453115"/>
                <a:gd name="connsiteY4" fmla="*/ 2263140 h 3832860"/>
                <a:gd name="connsiteX5" fmla="*/ 1445474 w 1453115"/>
                <a:gd name="connsiteY5" fmla="*/ 2849880 h 3832860"/>
                <a:gd name="connsiteX6" fmla="*/ 691094 w 1453115"/>
                <a:gd name="connsiteY6" fmla="*/ 3154680 h 3832860"/>
                <a:gd name="connsiteX7" fmla="*/ 592034 w 1453115"/>
                <a:gd name="connsiteY7" fmla="*/ 3832860 h 3832860"/>
                <a:gd name="connsiteX0" fmla="*/ 744434 w 1453115"/>
                <a:gd name="connsiteY0" fmla="*/ 0 h 3832860"/>
                <a:gd name="connsiteX1" fmla="*/ 744434 w 1453115"/>
                <a:gd name="connsiteY1" fmla="*/ 731520 h 3832860"/>
                <a:gd name="connsiteX2" fmla="*/ 12914 w 1453115"/>
                <a:gd name="connsiteY2" fmla="*/ 1013460 h 3832860"/>
                <a:gd name="connsiteX3" fmla="*/ 1453094 w 1453115"/>
                <a:gd name="connsiteY3" fmla="*/ 1630680 h 3832860"/>
                <a:gd name="connsiteX4" fmla="*/ 51014 w 1453115"/>
                <a:gd name="connsiteY4" fmla="*/ 2263140 h 3832860"/>
                <a:gd name="connsiteX5" fmla="*/ 1445474 w 1453115"/>
                <a:gd name="connsiteY5" fmla="*/ 2849880 h 3832860"/>
                <a:gd name="connsiteX6" fmla="*/ 691094 w 1453115"/>
                <a:gd name="connsiteY6" fmla="*/ 3154680 h 3832860"/>
                <a:gd name="connsiteX7" fmla="*/ 592034 w 1453115"/>
                <a:gd name="connsiteY7" fmla="*/ 3832860 h 3832860"/>
                <a:gd name="connsiteX0" fmla="*/ 744434 w 1453094"/>
                <a:gd name="connsiteY0" fmla="*/ 0 h 3832860"/>
                <a:gd name="connsiteX1" fmla="*/ 744434 w 1453094"/>
                <a:gd name="connsiteY1" fmla="*/ 731520 h 3832860"/>
                <a:gd name="connsiteX2" fmla="*/ 12914 w 1453094"/>
                <a:gd name="connsiteY2" fmla="*/ 1013460 h 3832860"/>
                <a:gd name="connsiteX3" fmla="*/ 1453094 w 1453094"/>
                <a:gd name="connsiteY3" fmla="*/ 1630680 h 3832860"/>
                <a:gd name="connsiteX4" fmla="*/ 51014 w 1453094"/>
                <a:gd name="connsiteY4" fmla="*/ 2263140 h 3832860"/>
                <a:gd name="connsiteX5" fmla="*/ 1445474 w 1453094"/>
                <a:gd name="connsiteY5" fmla="*/ 2849880 h 3832860"/>
                <a:gd name="connsiteX6" fmla="*/ 691094 w 1453094"/>
                <a:gd name="connsiteY6" fmla="*/ 3154680 h 3832860"/>
                <a:gd name="connsiteX7" fmla="*/ 592034 w 1453094"/>
                <a:gd name="connsiteY7" fmla="*/ 3832860 h 3832860"/>
                <a:gd name="connsiteX0" fmla="*/ 744434 w 1453094"/>
                <a:gd name="connsiteY0" fmla="*/ 0 h 3832860"/>
                <a:gd name="connsiteX1" fmla="*/ 744434 w 1453094"/>
                <a:gd name="connsiteY1" fmla="*/ 731520 h 3832860"/>
                <a:gd name="connsiteX2" fmla="*/ 12914 w 1453094"/>
                <a:gd name="connsiteY2" fmla="*/ 1013460 h 3832860"/>
                <a:gd name="connsiteX3" fmla="*/ 1453094 w 1453094"/>
                <a:gd name="connsiteY3" fmla="*/ 1630680 h 3832860"/>
                <a:gd name="connsiteX4" fmla="*/ 51014 w 1453094"/>
                <a:gd name="connsiteY4" fmla="*/ 2263140 h 3832860"/>
                <a:gd name="connsiteX5" fmla="*/ 1445474 w 1453094"/>
                <a:gd name="connsiteY5" fmla="*/ 2849880 h 3832860"/>
                <a:gd name="connsiteX6" fmla="*/ 691094 w 1453094"/>
                <a:gd name="connsiteY6" fmla="*/ 3154680 h 3832860"/>
                <a:gd name="connsiteX7" fmla="*/ 592034 w 1453094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57912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57912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67056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67056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67056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716280 w 1440180"/>
                <a:gd name="connsiteY6" fmla="*/ 3142774 h 3832860"/>
                <a:gd name="connsiteX7" fmla="*/ 67056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716280 w 1440180"/>
                <a:gd name="connsiteY6" fmla="*/ 3142774 h 3832860"/>
                <a:gd name="connsiteX7" fmla="*/ 722947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716280 w 1440180"/>
                <a:gd name="connsiteY6" fmla="*/ 3142774 h 3832860"/>
                <a:gd name="connsiteX7" fmla="*/ 722947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716280 w 1440180"/>
                <a:gd name="connsiteY6" fmla="*/ 3142774 h 3832860"/>
                <a:gd name="connsiteX7" fmla="*/ 722947 w 1440180"/>
                <a:gd name="connsiteY7" fmla="*/ 3832860 h 3832860"/>
                <a:gd name="connsiteX0" fmla="*/ 731520 w 1440180"/>
                <a:gd name="connsiteY0" fmla="*/ 0 h 5021580"/>
                <a:gd name="connsiteX1" fmla="*/ 731520 w 1440180"/>
                <a:gd name="connsiteY1" fmla="*/ 731520 h 5021580"/>
                <a:gd name="connsiteX2" fmla="*/ 0 w 1440180"/>
                <a:gd name="connsiteY2" fmla="*/ 1013460 h 5021580"/>
                <a:gd name="connsiteX3" fmla="*/ 1440180 w 1440180"/>
                <a:gd name="connsiteY3" fmla="*/ 1630680 h 5021580"/>
                <a:gd name="connsiteX4" fmla="*/ 38100 w 1440180"/>
                <a:gd name="connsiteY4" fmla="*/ 2263140 h 5021580"/>
                <a:gd name="connsiteX5" fmla="*/ 1432560 w 1440180"/>
                <a:gd name="connsiteY5" fmla="*/ 2849880 h 5021580"/>
                <a:gd name="connsiteX6" fmla="*/ 716280 w 1440180"/>
                <a:gd name="connsiteY6" fmla="*/ 3142774 h 5021580"/>
                <a:gd name="connsiteX7" fmla="*/ 700087 w 1440180"/>
                <a:gd name="connsiteY7" fmla="*/ 5021580 h 5021580"/>
                <a:gd name="connsiteX0" fmla="*/ 731520 w 1440180"/>
                <a:gd name="connsiteY0" fmla="*/ 0 h 5021580"/>
                <a:gd name="connsiteX1" fmla="*/ 731520 w 1440180"/>
                <a:gd name="connsiteY1" fmla="*/ 731520 h 5021580"/>
                <a:gd name="connsiteX2" fmla="*/ 0 w 1440180"/>
                <a:gd name="connsiteY2" fmla="*/ 1013460 h 5021580"/>
                <a:gd name="connsiteX3" fmla="*/ 1440180 w 1440180"/>
                <a:gd name="connsiteY3" fmla="*/ 1630680 h 5021580"/>
                <a:gd name="connsiteX4" fmla="*/ 38100 w 1440180"/>
                <a:gd name="connsiteY4" fmla="*/ 2263140 h 5021580"/>
                <a:gd name="connsiteX5" fmla="*/ 1432560 w 1440180"/>
                <a:gd name="connsiteY5" fmla="*/ 2849880 h 5021580"/>
                <a:gd name="connsiteX6" fmla="*/ 716280 w 1440180"/>
                <a:gd name="connsiteY6" fmla="*/ 3142774 h 5021580"/>
                <a:gd name="connsiteX7" fmla="*/ 700087 w 1440180"/>
                <a:gd name="connsiteY7" fmla="*/ 5021580 h 5021580"/>
                <a:gd name="connsiteX0" fmla="*/ 731520 w 1440180"/>
                <a:gd name="connsiteY0" fmla="*/ 0 h 5021580"/>
                <a:gd name="connsiteX1" fmla="*/ 731520 w 1440180"/>
                <a:gd name="connsiteY1" fmla="*/ 731520 h 5021580"/>
                <a:gd name="connsiteX2" fmla="*/ 0 w 1440180"/>
                <a:gd name="connsiteY2" fmla="*/ 1013460 h 5021580"/>
                <a:gd name="connsiteX3" fmla="*/ 1440180 w 1440180"/>
                <a:gd name="connsiteY3" fmla="*/ 1630680 h 5021580"/>
                <a:gd name="connsiteX4" fmla="*/ 38100 w 1440180"/>
                <a:gd name="connsiteY4" fmla="*/ 2263140 h 5021580"/>
                <a:gd name="connsiteX5" fmla="*/ 1432560 w 1440180"/>
                <a:gd name="connsiteY5" fmla="*/ 2849880 h 5021580"/>
                <a:gd name="connsiteX6" fmla="*/ 716280 w 1440180"/>
                <a:gd name="connsiteY6" fmla="*/ 3142774 h 5021580"/>
                <a:gd name="connsiteX7" fmla="*/ 700087 w 1440180"/>
                <a:gd name="connsiteY7" fmla="*/ 5021580 h 5021580"/>
                <a:gd name="connsiteX0" fmla="*/ 731520 w 1440180"/>
                <a:gd name="connsiteY0" fmla="*/ 0 h 6164580"/>
                <a:gd name="connsiteX1" fmla="*/ 731520 w 1440180"/>
                <a:gd name="connsiteY1" fmla="*/ 1874520 h 6164580"/>
                <a:gd name="connsiteX2" fmla="*/ 0 w 1440180"/>
                <a:gd name="connsiteY2" fmla="*/ 2156460 h 6164580"/>
                <a:gd name="connsiteX3" fmla="*/ 1440180 w 1440180"/>
                <a:gd name="connsiteY3" fmla="*/ 2773680 h 6164580"/>
                <a:gd name="connsiteX4" fmla="*/ 38100 w 1440180"/>
                <a:gd name="connsiteY4" fmla="*/ 3406140 h 6164580"/>
                <a:gd name="connsiteX5" fmla="*/ 1432560 w 1440180"/>
                <a:gd name="connsiteY5" fmla="*/ 3992880 h 6164580"/>
                <a:gd name="connsiteX6" fmla="*/ 716280 w 1440180"/>
                <a:gd name="connsiteY6" fmla="*/ 4285774 h 6164580"/>
                <a:gd name="connsiteX7" fmla="*/ 700087 w 1440180"/>
                <a:gd name="connsiteY7" fmla="*/ 6164580 h 6164580"/>
                <a:gd name="connsiteX0" fmla="*/ 731520 w 1440180"/>
                <a:gd name="connsiteY0" fmla="*/ 0 h 6164580"/>
                <a:gd name="connsiteX1" fmla="*/ 731520 w 1440180"/>
                <a:gd name="connsiteY1" fmla="*/ 1874520 h 6164580"/>
                <a:gd name="connsiteX2" fmla="*/ 0 w 1440180"/>
                <a:gd name="connsiteY2" fmla="*/ 2156460 h 6164580"/>
                <a:gd name="connsiteX3" fmla="*/ 1440180 w 1440180"/>
                <a:gd name="connsiteY3" fmla="*/ 2773680 h 6164580"/>
                <a:gd name="connsiteX4" fmla="*/ 38100 w 1440180"/>
                <a:gd name="connsiteY4" fmla="*/ 3406140 h 6164580"/>
                <a:gd name="connsiteX5" fmla="*/ 1432560 w 1440180"/>
                <a:gd name="connsiteY5" fmla="*/ 3992880 h 6164580"/>
                <a:gd name="connsiteX6" fmla="*/ 716280 w 1440180"/>
                <a:gd name="connsiteY6" fmla="*/ 4285774 h 6164580"/>
                <a:gd name="connsiteX7" fmla="*/ 700087 w 1440180"/>
                <a:gd name="connsiteY7" fmla="*/ 6164580 h 6164580"/>
                <a:gd name="connsiteX0" fmla="*/ 731520 w 1440180"/>
                <a:gd name="connsiteY0" fmla="*/ 0 h 6164580"/>
                <a:gd name="connsiteX1" fmla="*/ 731520 w 1440180"/>
                <a:gd name="connsiteY1" fmla="*/ 1874520 h 6164580"/>
                <a:gd name="connsiteX2" fmla="*/ 0 w 1440180"/>
                <a:gd name="connsiteY2" fmla="*/ 2156460 h 6164580"/>
                <a:gd name="connsiteX3" fmla="*/ 1440180 w 1440180"/>
                <a:gd name="connsiteY3" fmla="*/ 2773680 h 6164580"/>
                <a:gd name="connsiteX4" fmla="*/ 38100 w 1440180"/>
                <a:gd name="connsiteY4" fmla="*/ 3406140 h 6164580"/>
                <a:gd name="connsiteX5" fmla="*/ 1432560 w 1440180"/>
                <a:gd name="connsiteY5" fmla="*/ 3992880 h 6164580"/>
                <a:gd name="connsiteX6" fmla="*/ 716280 w 1440180"/>
                <a:gd name="connsiteY6" fmla="*/ 4285774 h 6164580"/>
                <a:gd name="connsiteX7" fmla="*/ 700087 w 1440180"/>
                <a:gd name="connsiteY7" fmla="*/ 6164580 h 616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80" h="6164580">
                  <a:moveTo>
                    <a:pt x="731520" y="0"/>
                  </a:moveTo>
                  <a:lnTo>
                    <a:pt x="731520" y="1874520"/>
                  </a:lnTo>
                  <a:lnTo>
                    <a:pt x="0" y="2156460"/>
                  </a:lnTo>
                  <a:lnTo>
                    <a:pt x="1440180" y="2773680"/>
                  </a:lnTo>
                  <a:lnTo>
                    <a:pt x="38100" y="3406140"/>
                  </a:lnTo>
                  <a:lnTo>
                    <a:pt x="1432560" y="3992880"/>
                  </a:lnTo>
                  <a:lnTo>
                    <a:pt x="716280" y="4285774"/>
                  </a:lnTo>
                  <a:lnTo>
                    <a:pt x="700087" y="616458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279ABF7-31F4-F4D5-18A7-4C1A17C8ED49}"/>
                </a:ext>
              </a:extLst>
            </p:cNvPr>
            <p:cNvSpPr/>
            <p:nvPr/>
          </p:nvSpPr>
          <p:spPr>
            <a:xfrm>
              <a:off x="5789930" y="2083172"/>
              <a:ext cx="612140" cy="742320"/>
            </a:xfrm>
            <a:custGeom>
              <a:avLst/>
              <a:gdLst>
                <a:gd name="connsiteX0" fmla="*/ 744434 w 1456227"/>
                <a:gd name="connsiteY0" fmla="*/ 0 h 3908923"/>
                <a:gd name="connsiteX1" fmla="*/ 744434 w 1456227"/>
                <a:gd name="connsiteY1" fmla="*/ 731520 h 3908923"/>
                <a:gd name="connsiteX2" fmla="*/ 12914 w 1456227"/>
                <a:gd name="connsiteY2" fmla="*/ 1013460 h 3908923"/>
                <a:gd name="connsiteX3" fmla="*/ 1453094 w 1456227"/>
                <a:gd name="connsiteY3" fmla="*/ 1630680 h 3908923"/>
                <a:gd name="connsiteX4" fmla="*/ 51014 w 1456227"/>
                <a:gd name="connsiteY4" fmla="*/ 2263140 h 3908923"/>
                <a:gd name="connsiteX5" fmla="*/ 1445474 w 1456227"/>
                <a:gd name="connsiteY5" fmla="*/ 2849880 h 3908923"/>
                <a:gd name="connsiteX6" fmla="*/ 691094 w 1456227"/>
                <a:gd name="connsiteY6" fmla="*/ 3154680 h 3908923"/>
                <a:gd name="connsiteX7" fmla="*/ 592034 w 1456227"/>
                <a:gd name="connsiteY7" fmla="*/ 3832860 h 3908923"/>
                <a:gd name="connsiteX8" fmla="*/ 614894 w 1456227"/>
                <a:gd name="connsiteY8" fmla="*/ 3863340 h 3908923"/>
                <a:gd name="connsiteX0" fmla="*/ 744434 w 1456227"/>
                <a:gd name="connsiteY0" fmla="*/ 0 h 3832860"/>
                <a:gd name="connsiteX1" fmla="*/ 744434 w 1456227"/>
                <a:gd name="connsiteY1" fmla="*/ 731520 h 3832860"/>
                <a:gd name="connsiteX2" fmla="*/ 12914 w 1456227"/>
                <a:gd name="connsiteY2" fmla="*/ 1013460 h 3832860"/>
                <a:gd name="connsiteX3" fmla="*/ 1453094 w 1456227"/>
                <a:gd name="connsiteY3" fmla="*/ 1630680 h 3832860"/>
                <a:gd name="connsiteX4" fmla="*/ 51014 w 1456227"/>
                <a:gd name="connsiteY4" fmla="*/ 2263140 h 3832860"/>
                <a:gd name="connsiteX5" fmla="*/ 1445474 w 1456227"/>
                <a:gd name="connsiteY5" fmla="*/ 2849880 h 3832860"/>
                <a:gd name="connsiteX6" fmla="*/ 691094 w 1456227"/>
                <a:gd name="connsiteY6" fmla="*/ 3154680 h 3832860"/>
                <a:gd name="connsiteX7" fmla="*/ 592034 w 1456227"/>
                <a:gd name="connsiteY7" fmla="*/ 3832860 h 3832860"/>
                <a:gd name="connsiteX0" fmla="*/ 744434 w 1456227"/>
                <a:gd name="connsiteY0" fmla="*/ 0 h 3832860"/>
                <a:gd name="connsiteX1" fmla="*/ 744434 w 1456227"/>
                <a:gd name="connsiteY1" fmla="*/ 731520 h 3832860"/>
                <a:gd name="connsiteX2" fmla="*/ 12914 w 1456227"/>
                <a:gd name="connsiteY2" fmla="*/ 1013460 h 3832860"/>
                <a:gd name="connsiteX3" fmla="*/ 1453094 w 1456227"/>
                <a:gd name="connsiteY3" fmla="*/ 1630680 h 3832860"/>
                <a:gd name="connsiteX4" fmla="*/ 51014 w 1456227"/>
                <a:gd name="connsiteY4" fmla="*/ 2263140 h 3832860"/>
                <a:gd name="connsiteX5" fmla="*/ 1445474 w 1456227"/>
                <a:gd name="connsiteY5" fmla="*/ 2849880 h 3832860"/>
                <a:gd name="connsiteX6" fmla="*/ 691094 w 1456227"/>
                <a:gd name="connsiteY6" fmla="*/ 3154680 h 3832860"/>
                <a:gd name="connsiteX7" fmla="*/ 592034 w 1456227"/>
                <a:gd name="connsiteY7" fmla="*/ 3832860 h 3832860"/>
                <a:gd name="connsiteX0" fmla="*/ 744434 w 1456227"/>
                <a:gd name="connsiteY0" fmla="*/ 0 h 3832860"/>
                <a:gd name="connsiteX1" fmla="*/ 744434 w 1456227"/>
                <a:gd name="connsiteY1" fmla="*/ 731520 h 3832860"/>
                <a:gd name="connsiteX2" fmla="*/ 12914 w 1456227"/>
                <a:gd name="connsiteY2" fmla="*/ 1013460 h 3832860"/>
                <a:gd name="connsiteX3" fmla="*/ 1453094 w 1456227"/>
                <a:gd name="connsiteY3" fmla="*/ 1630680 h 3832860"/>
                <a:gd name="connsiteX4" fmla="*/ 51014 w 1456227"/>
                <a:gd name="connsiteY4" fmla="*/ 2263140 h 3832860"/>
                <a:gd name="connsiteX5" fmla="*/ 1445474 w 1456227"/>
                <a:gd name="connsiteY5" fmla="*/ 2849880 h 3832860"/>
                <a:gd name="connsiteX6" fmla="*/ 691094 w 1456227"/>
                <a:gd name="connsiteY6" fmla="*/ 3154680 h 3832860"/>
                <a:gd name="connsiteX7" fmla="*/ 592034 w 1456227"/>
                <a:gd name="connsiteY7" fmla="*/ 3832860 h 3832860"/>
                <a:gd name="connsiteX0" fmla="*/ 744434 w 1453115"/>
                <a:gd name="connsiteY0" fmla="*/ 0 h 3832860"/>
                <a:gd name="connsiteX1" fmla="*/ 744434 w 1453115"/>
                <a:gd name="connsiteY1" fmla="*/ 731520 h 3832860"/>
                <a:gd name="connsiteX2" fmla="*/ 12914 w 1453115"/>
                <a:gd name="connsiteY2" fmla="*/ 1013460 h 3832860"/>
                <a:gd name="connsiteX3" fmla="*/ 1453094 w 1453115"/>
                <a:gd name="connsiteY3" fmla="*/ 1630680 h 3832860"/>
                <a:gd name="connsiteX4" fmla="*/ 51014 w 1453115"/>
                <a:gd name="connsiteY4" fmla="*/ 2263140 h 3832860"/>
                <a:gd name="connsiteX5" fmla="*/ 1445474 w 1453115"/>
                <a:gd name="connsiteY5" fmla="*/ 2849880 h 3832860"/>
                <a:gd name="connsiteX6" fmla="*/ 691094 w 1453115"/>
                <a:gd name="connsiteY6" fmla="*/ 3154680 h 3832860"/>
                <a:gd name="connsiteX7" fmla="*/ 592034 w 1453115"/>
                <a:gd name="connsiteY7" fmla="*/ 3832860 h 3832860"/>
                <a:gd name="connsiteX0" fmla="*/ 744434 w 1453115"/>
                <a:gd name="connsiteY0" fmla="*/ 0 h 3832860"/>
                <a:gd name="connsiteX1" fmla="*/ 744434 w 1453115"/>
                <a:gd name="connsiteY1" fmla="*/ 731520 h 3832860"/>
                <a:gd name="connsiteX2" fmla="*/ 12914 w 1453115"/>
                <a:gd name="connsiteY2" fmla="*/ 1013460 h 3832860"/>
                <a:gd name="connsiteX3" fmla="*/ 1453094 w 1453115"/>
                <a:gd name="connsiteY3" fmla="*/ 1630680 h 3832860"/>
                <a:gd name="connsiteX4" fmla="*/ 51014 w 1453115"/>
                <a:gd name="connsiteY4" fmla="*/ 2263140 h 3832860"/>
                <a:gd name="connsiteX5" fmla="*/ 1445474 w 1453115"/>
                <a:gd name="connsiteY5" fmla="*/ 2849880 h 3832860"/>
                <a:gd name="connsiteX6" fmla="*/ 691094 w 1453115"/>
                <a:gd name="connsiteY6" fmla="*/ 3154680 h 3832860"/>
                <a:gd name="connsiteX7" fmla="*/ 592034 w 1453115"/>
                <a:gd name="connsiteY7" fmla="*/ 3832860 h 3832860"/>
                <a:gd name="connsiteX0" fmla="*/ 744434 w 1453115"/>
                <a:gd name="connsiteY0" fmla="*/ 0 h 3832860"/>
                <a:gd name="connsiteX1" fmla="*/ 744434 w 1453115"/>
                <a:gd name="connsiteY1" fmla="*/ 731520 h 3832860"/>
                <a:gd name="connsiteX2" fmla="*/ 12914 w 1453115"/>
                <a:gd name="connsiteY2" fmla="*/ 1013460 h 3832860"/>
                <a:gd name="connsiteX3" fmla="*/ 1453094 w 1453115"/>
                <a:gd name="connsiteY3" fmla="*/ 1630680 h 3832860"/>
                <a:gd name="connsiteX4" fmla="*/ 51014 w 1453115"/>
                <a:gd name="connsiteY4" fmla="*/ 2263140 h 3832860"/>
                <a:gd name="connsiteX5" fmla="*/ 1445474 w 1453115"/>
                <a:gd name="connsiteY5" fmla="*/ 2849880 h 3832860"/>
                <a:gd name="connsiteX6" fmla="*/ 691094 w 1453115"/>
                <a:gd name="connsiteY6" fmla="*/ 3154680 h 3832860"/>
                <a:gd name="connsiteX7" fmla="*/ 592034 w 1453115"/>
                <a:gd name="connsiteY7" fmla="*/ 3832860 h 3832860"/>
                <a:gd name="connsiteX0" fmla="*/ 744434 w 1453094"/>
                <a:gd name="connsiteY0" fmla="*/ 0 h 3832860"/>
                <a:gd name="connsiteX1" fmla="*/ 744434 w 1453094"/>
                <a:gd name="connsiteY1" fmla="*/ 731520 h 3832860"/>
                <a:gd name="connsiteX2" fmla="*/ 12914 w 1453094"/>
                <a:gd name="connsiteY2" fmla="*/ 1013460 h 3832860"/>
                <a:gd name="connsiteX3" fmla="*/ 1453094 w 1453094"/>
                <a:gd name="connsiteY3" fmla="*/ 1630680 h 3832860"/>
                <a:gd name="connsiteX4" fmla="*/ 51014 w 1453094"/>
                <a:gd name="connsiteY4" fmla="*/ 2263140 h 3832860"/>
                <a:gd name="connsiteX5" fmla="*/ 1445474 w 1453094"/>
                <a:gd name="connsiteY5" fmla="*/ 2849880 h 3832860"/>
                <a:gd name="connsiteX6" fmla="*/ 691094 w 1453094"/>
                <a:gd name="connsiteY6" fmla="*/ 3154680 h 3832860"/>
                <a:gd name="connsiteX7" fmla="*/ 592034 w 1453094"/>
                <a:gd name="connsiteY7" fmla="*/ 3832860 h 3832860"/>
                <a:gd name="connsiteX0" fmla="*/ 744434 w 1453094"/>
                <a:gd name="connsiteY0" fmla="*/ 0 h 3832860"/>
                <a:gd name="connsiteX1" fmla="*/ 744434 w 1453094"/>
                <a:gd name="connsiteY1" fmla="*/ 731520 h 3832860"/>
                <a:gd name="connsiteX2" fmla="*/ 12914 w 1453094"/>
                <a:gd name="connsiteY2" fmla="*/ 1013460 h 3832860"/>
                <a:gd name="connsiteX3" fmla="*/ 1453094 w 1453094"/>
                <a:gd name="connsiteY3" fmla="*/ 1630680 h 3832860"/>
                <a:gd name="connsiteX4" fmla="*/ 51014 w 1453094"/>
                <a:gd name="connsiteY4" fmla="*/ 2263140 h 3832860"/>
                <a:gd name="connsiteX5" fmla="*/ 1445474 w 1453094"/>
                <a:gd name="connsiteY5" fmla="*/ 2849880 h 3832860"/>
                <a:gd name="connsiteX6" fmla="*/ 691094 w 1453094"/>
                <a:gd name="connsiteY6" fmla="*/ 3154680 h 3832860"/>
                <a:gd name="connsiteX7" fmla="*/ 592034 w 1453094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57912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57912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67056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67056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67056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716280 w 1440180"/>
                <a:gd name="connsiteY6" fmla="*/ 3142774 h 3832860"/>
                <a:gd name="connsiteX7" fmla="*/ 67056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716280 w 1440180"/>
                <a:gd name="connsiteY6" fmla="*/ 3142774 h 3832860"/>
                <a:gd name="connsiteX7" fmla="*/ 722947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716280 w 1440180"/>
                <a:gd name="connsiteY6" fmla="*/ 3142774 h 3832860"/>
                <a:gd name="connsiteX7" fmla="*/ 722947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716280 w 1440180"/>
                <a:gd name="connsiteY6" fmla="*/ 3142774 h 3832860"/>
                <a:gd name="connsiteX7" fmla="*/ 722947 w 1440180"/>
                <a:gd name="connsiteY7" fmla="*/ 3832860 h 3832860"/>
                <a:gd name="connsiteX0" fmla="*/ 731520 w 1440180"/>
                <a:gd name="connsiteY0" fmla="*/ 0 h 5021580"/>
                <a:gd name="connsiteX1" fmla="*/ 731520 w 1440180"/>
                <a:gd name="connsiteY1" fmla="*/ 731520 h 5021580"/>
                <a:gd name="connsiteX2" fmla="*/ 0 w 1440180"/>
                <a:gd name="connsiteY2" fmla="*/ 1013460 h 5021580"/>
                <a:gd name="connsiteX3" fmla="*/ 1440180 w 1440180"/>
                <a:gd name="connsiteY3" fmla="*/ 1630680 h 5021580"/>
                <a:gd name="connsiteX4" fmla="*/ 38100 w 1440180"/>
                <a:gd name="connsiteY4" fmla="*/ 2263140 h 5021580"/>
                <a:gd name="connsiteX5" fmla="*/ 1432560 w 1440180"/>
                <a:gd name="connsiteY5" fmla="*/ 2849880 h 5021580"/>
                <a:gd name="connsiteX6" fmla="*/ 716280 w 1440180"/>
                <a:gd name="connsiteY6" fmla="*/ 3142774 h 5021580"/>
                <a:gd name="connsiteX7" fmla="*/ 700087 w 1440180"/>
                <a:gd name="connsiteY7" fmla="*/ 5021580 h 5021580"/>
                <a:gd name="connsiteX0" fmla="*/ 731520 w 1440180"/>
                <a:gd name="connsiteY0" fmla="*/ 0 h 5021580"/>
                <a:gd name="connsiteX1" fmla="*/ 731520 w 1440180"/>
                <a:gd name="connsiteY1" fmla="*/ 731520 h 5021580"/>
                <a:gd name="connsiteX2" fmla="*/ 0 w 1440180"/>
                <a:gd name="connsiteY2" fmla="*/ 1013460 h 5021580"/>
                <a:gd name="connsiteX3" fmla="*/ 1440180 w 1440180"/>
                <a:gd name="connsiteY3" fmla="*/ 1630680 h 5021580"/>
                <a:gd name="connsiteX4" fmla="*/ 38100 w 1440180"/>
                <a:gd name="connsiteY4" fmla="*/ 2263140 h 5021580"/>
                <a:gd name="connsiteX5" fmla="*/ 1432560 w 1440180"/>
                <a:gd name="connsiteY5" fmla="*/ 2849880 h 5021580"/>
                <a:gd name="connsiteX6" fmla="*/ 716280 w 1440180"/>
                <a:gd name="connsiteY6" fmla="*/ 3142774 h 5021580"/>
                <a:gd name="connsiteX7" fmla="*/ 700087 w 1440180"/>
                <a:gd name="connsiteY7" fmla="*/ 5021580 h 5021580"/>
                <a:gd name="connsiteX0" fmla="*/ 731520 w 1440180"/>
                <a:gd name="connsiteY0" fmla="*/ 0 h 5021580"/>
                <a:gd name="connsiteX1" fmla="*/ 731520 w 1440180"/>
                <a:gd name="connsiteY1" fmla="*/ 731520 h 5021580"/>
                <a:gd name="connsiteX2" fmla="*/ 0 w 1440180"/>
                <a:gd name="connsiteY2" fmla="*/ 1013460 h 5021580"/>
                <a:gd name="connsiteX3" fmla="*/ 1440180 w 1440180"/>
                <a:gd name="connsiteY3" fmla="*/ 1630680 h 5021580"/>
                <a:gd name="connsiteX4" fmla="*/ 38100 w 1440180"/>
                <a:gd name="connsiteY4" fmla="*/ 2263140 h 5021580"/>
                <a:gd name="connsiteX5" fmla="*/ 1432560 w 1440180"/>
                <a:gd name="connsiteY5" fmla="*/ 2849880 h 5021580"/>
                <a:gd name="connsiteX6" fmla="*/ 716280 w 1440180"/>
                <a:gd name="connsiteY6" fmla="*/ 3142774 h 5021580"/>
                <a:gd name="connsiteX7" fmla="*/ 700087 w 1440180"/>
                <a:gd name="connsiteY7" fmla="*/ 5021580 h 5021580"/>
                <a:gd name="connsiteX0" fmla="*/ 731520 w 1440180"/>
                <a:gd name="connsiteY0" fmla="*/ 0 h 6164580"/>
                <a:gd name="connsiteX1" fmla="*/ 731520 w 1440180"/>
                <a:gd name="connsiteY1" fmla="*/ 1874520 h 6164580"/>
                <a:gd name="connsiteX2" fmla="*/ 0 w 1440180"/>
                <a:gd name="connsiteY2" fmla="*/ 2156460 h 6164580"/>
                <a:gd name="connsiteX3" fmla="*/ 1440180 w 1440180"/>
                <a:gd name="connsiteY3" fmla="*/ 2773680 h 6164580"/>
                <a:gd name="connsiteX4" fmla="*/ 38100 w 1440180"/>
                <a:gd name="connsiteY4" fmla="*/ 3406140 h 6164580"/>
                <a:gd name="connsiteX5" fmla="*/ 1432560 w 1440180"/>
                <a:gd name="connsiteY5" fmla="*/ 3992880 h 6164580"/>
                <a:gd name="connsiteX6" fmla="*/ 716280 w 1440180"/>
                <a:gd name="connsiteY6" fmla="*/ 4285774 h 6164580"/>
                <a:gd name="connsiteX7" fmla="*/ 700087 w 1440180"/>
                <a:gd name="connsiteY7" fmla="*/ 6164580 h 6164580"/>
                <a:gd name="connsiteX0" fmla="*/ 731520 w 1440180"/>
                <a:gd name="connsiteY0" fmla="*/ 0 h 6164580"/>
                <a:gd name="connsiteX1" fmla="*/ 731520 w 1440180"/>
                <a:gd name="connsiteY1" fmla="*/ 1874520 h 6164580"/>
                <a:gd name="connsiteX2" fmla="*/ 0 w 1440180"/>
                <a:gd name="connsiteY2" fmla="*/ 2156460 h 6164580"/>
                <a:gd name="connsiteX3" fmla="*/ 1440180 w 1440180"/>
                <a:gd name="connsiteY3" fmla="*/ 2773680 h 6164580"/>
                <a:gd name="connsiteX4" fmla="*/ 38100 w 1440180"/>
                <a:gd name="connsiteY4" fmla="*/ 3406140 h 6164580"/>
                <a:gd name="connsiteX5" fmla="*/ 1432560 w 1440180"/>
                <a:gd name="connsiteY5" fmla="*/ 3992880 h 6164580"/>
                <a:gd name="connsiteX6" fmla="*/ 716280 w 1440180"/>
                <a:gd name="connsiteY6" fmla="*/ 4285774 h 6164580"/>
                <a:gd name="connsiteX7" fmla="*/ 700087 w 1440180"/>
                <a:gd name="connsiteY7" fmla="*/ 6164580 h 6164580"/>
                <a:gd name="connsiteX0" fmla="*/ 731520 w 1440180"/>
                <a:gd name="connsiteY0" fmla="*/ 0 h 6164580"/>
                <a:gd name="connsiteX1" fmla="*/ 731520 w 1440180"/>
                <a:gd name="connsiteY1" fmla="*/ 1874520 h 6164580"/>
                <a:gd name="connsiteX2" fmla="*/ 0 w 1440180"/>
                <a:gd name="connsiteY2" fmla="*/ 2156460 h 6164580"/>
                <a:gd name="connsiteX3" fmla="*/ 1440180 w 1440180"/>
                <a:gd name="connsiteY3" fmla="*/ 2773680 h 6164580"/>
                <a:gd name="connsiteX4" fmla="*/ 38100 w 1440180"/>
                <a:gd name="connsiteY4" fmla="*/ 3406140 h 6164580"/>
                <a:gd name="connsiteX5" fmla="*/ 1432560 w 1440180"/>
                <a:gd name="connsiteY5" fmla="*/ 3992880 h 6164580"/>
                <a:gd name="connsiteX6" fmla="*/ 716280 w 1440180"/>
                <a:gd name="connsiteY6" fmla="*/ 4285774 h 6164580"/>
                <a:gd name="connsiteX7" fmla="*/ 700087 w 1440180"/>
                <a:gd name="connsiteY7" fmla="*/ 6164580 h 616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80" h="6164580">
                  <a:moveTo>
                    <a:pt x="731520" y="0"/>
                  </a:moveTo>
                  <a:lnTo>
                    <a:pt x="731520" y="1874520"/>
                  </a:lnTo>
                  <a:lnTo>
                    <a:pt x="0" y="2156460"/>
                  </a:lnTo>
                  <a:lnTo>
                    <a:pt x="1440180" y="2773680"/>
                  </a:lnTo>
                  <a:lnTo>
                    <a:pt x="38100" y="3406140"/>
                  </a:lnTo>
                  <a:lnTo>
                    <a:pt x="1432560" y="3992880"/>
                  </a:lnTo>
                  <a:lnTo>
                    <a:pt x="716280" y="4285774"/>
                  </a:lnTo>
                  <a:lnTo>
                    <a:pt x="700087" y="616458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A7D80B6-A2E6-19E8-9302-EB349130AD02}"/>
                </a:ext>
              </a:extLst>
            </p:cNvPr>
            <p:cNvSpPr/>
            <p:nvPr/>
          </p:nvSpPr>
          <p:spPr>
            <a:xfrm>
              <a:off x="5789930" y="4661523"/>
              <a:ext cx="612140" cy="369332"/>
            </a:xfrm>
            <a:custGeom>
              <a:avLst/>
              <a:gdLst>
                <a:gd name="connsiteX0" fmla="*/ 744434 w 1456227"/>
                <a:gd name="connsiteY0" fmla="*/ 0 h 3908923"/>
                <a:gd name="connsiteX1" fmla="*/ 744434 w 1456227"/>
                <a:gd name="connsiteY1" fmla="*/ 731520 h 3908923"/>
                <a:gd name="connsiteX2" fmla="*/ 12914 w 1456227"/>
                <a:gd name="connsiteY2" fmla="*/ 1013460 h 3908923"/>
                <a:gd name="connsiteX3" fmla="*/ 1453094 w 1456227"/>
                <a:gd name="connsiteY3" fmla="*/ 1630680 h 3908923"/>
                <a:gd name="connsiteX4" fmla="*/ 51014 w 1456227"/>
                <a:gd name="connsiteY4" fmla="*/ 2263140 h 3908923"/>
                <a:gd name="connsiteX5" fmla="*/ 1445474 w 1456227"/>
                <a:gd name="connsiteY5" fmla="*/ 2849880 h 3908923"/>
                <a:gd name="connsiteX6" fmla="*/ 691094 w 1456227"/>
                <a:gd name="connsiteY6" fmla="*/ 3154680 h 3908923"/>
                <a:gd name="connsiteX7" fmla="*/ 592034 w 1456227"/>
                <a:gd name="connsiteY7" fmla="*/ 3832860 h 3908923"/>
                <a:gd name="connsiteX8" fmla="*/ 614894 w 1456227"/>
                <a:gd name="connsiteY8" fmla="*/ 3863340 h 3908923"/>
                <a:gd name="connsiteX0" fmla="*/ 744434 w 1456227"/>
                <a:gd name="connsiteY0" fmla="*/ 0 h 3832860"/>
                <a:gd name="connsiteX1" fmla="*/ 744434 w 1456227"/>
                <a:gd name="connsiteY1" fmla="*/ 731520 h 3832860"/>
                <a:gd name="connsiteX2" fmla="*/ 12914 w 1456227"/>
                <a:gd name="connsiteY2" fmla="*/ 1013460 h 3832860"/>
                <a:gd name="connsiteX3" fmla="*/ 1453094 w 1456227"/>
                <a:gd name="connsiteY3" fmla="*/ 1630680 h 3832860"/>
                <a:gd name="connsiteX4" fmla="*/ 51014 w 1456227"/>
                <a:gd name="connsiteY4" fmla="*/ 2263140 h 3832860"/>
                <a:gd name="connsiteX5" fmla="*/ 1445474 w 1456227"/>
                <a:gd name="connsiteY5" fmla="*/ 2849880 h 3832860"/>
                <a:gd name="connsiteX6" fmla="*/ 691094 w 1456227"/>
                <a:gd name="connsiteY6" fmla="*/ 3154680 h 3832860"/>
                <a:gd name="connsiteX7" fmla="*/ 592034 w 1456227"/>
                <a:gd name="connsiteY7" fmla="*/ 3832860 h 3832860"/>
                <a:gd name="connsiteX0" fmla="*/ 744434 w 1456227"/>
                <a:gd name="connsiteY0" fmla="*/ 0 h 3832860"/>
                <a:gd name="connsiteX1" fmla="*/ 744434 w 1456227"/>
                <a:gd name="connsiteY1" fmla="*/ 731520 h 3832860"/>
                <a:gd name="connsiteX2" fmla="*/ 12914 w 1456227"/>
                <a:gd name="connsiteY2" fmla="*/ 1013460 h 3832860"/>
                <a:gd name="connsiteX3" fmla="*/ 1453094 w 1456227"/>
                <a:gd name="connsiteY3" fmla="*/ 1630680 h 3832860"/>
                <a:gd name="connsiteX4" fmla="*/ 51014 w 1456227"/>
                <a:gd name="connsiteY4" fmla="*/ 2263140 h 3832860"/>
                <a:gd name="connsiteX5" fmla="*/ 1445474 w 1456227"/>
                <a:gd name="connsiteY5" fmla="*/ 2849880 h 3832860"/>
                <a:gd name="connsiteX6" fmla="*/ 691094 w 1456227"/>
                <a:gd name="connsiteY6" fmla="*/ 3154680 h 3832860"/>
                <a:gd name="connsiteX7" fmla="*/ 592034 w 1456227"/>
                <a:gd name="connsiteY7" fmla="*/ 3832860 h 3832860"/>
                <a:gd name="connsiteX0" fmla="*/ 744434 w 1456227"/>
                <a:gd name="connsiteY0" fmla="*/ 0 h 3832860"/>
                <a:gd name="connsiteX1" fmla="*/ 744434 w 1456227"/>
                <a:gd name="connsiteY1" fmla="*/ 731520 h 3832860"/>
                <a:gd name="connsiteX2" fmla="*/ 12914 w 1456227"/>
                <a:gd name="connsiteY2" fmla="*/ 1013460 h 3832860"/>
                <a:gd name="connsiteX3" fmla="*/ 1453094 w 1456227"/>
                <a:gd name="connsiteY3" fmla="*/ 1630680 h 3832860"/>
                <a:gd name="connsiteX4" fmla="*/ 51014 w 1456227"/>
                <a:gd name="connsiteY4" fmla="*/ 2263140 h 3832860"/>
                <a:gd name="connsiteX5" fmla="*/ 1445474 w 1456227"/>
                <a:gd name="connsiteY5" fmla="*/ 2849880 h 3832860"/>
                <a:gd name="connsiteX6" fmla="*/ 691094 w 1456227"/>
                <a:gd name="connsiteY6" fmla="*/ 3154680 h 3832860"/>
                <a:gd name="connsiteX7" fmla="*/ 592034 w 1456227"/>
                <a:gd name="connsiteY7" fmla="*/ 3832860 h 3832860"/>
                <a:gd name="connsiteX0" fmla="*/ 744434 w 1453115"/>
                <a:gd name="connsiteY0" fmla="*/ 0 h 3832860"/>
                <a:gd name="connsiteX1" fmla="*/ 744434 w 1453115"/>
                <a:gd name="connsiteY1" fmla="*/ 731520 h 3832860"/>
                <a:gd name="connsiteX2" fmla="*/ 12914 w 1453115"/>
                <a:gd name="connsiteY2" fmla="*/ 1013460 h 3832860"/>
                <a:gd name="connsiteX3" fmla="*/ 1453094 w 1453115"/>
                <a:gd name="connsiteY3" fmla="*/ 1630680 h 3832860"/>
                <a:gd name="connsiteX4" fmla="*/ 51014 w 1453115"/>
                <a:gd name="connsiteY4" fmla="*/ 2263140 h 3832860"/>
                <a:gd name="connsiteX5" fmla="*/ 1445474 w 1453115"/>
                <a:gd name="connsiteY5" fmla="*/ 2849880 h 3832860"/>
                <a:gd name="connsiteX6" fmla="*/ 691094 w 1453115"/>
                <a:gd name="connsiteY6" fmla="*/ 3154680 h 3832860"/>
                <a:gd name="connsiteX7" fmla="*/ 592034 w 1453115"/>
                <a:gd name="connsiteY7" fmla="*/ 3832860 h 3832860"/>
                <a:gd name="connsiteX0" fmla="*/ 744434 w 1453115"/>
                <a:gd name="connsiteY0" fmla="*/ 0 h 3832860"/>
                <a:gd name="connsiteX1" fmla="*/ 744434 w 1453115"/>
                <a:gd name="connsiteY1" fmla="*/ 731520 h 3832860"/>
                <a:gd name="connsiteX2" fmla="*/ 12914 w 1453115"/>
                <a:gd name="connsiteY2" fmla="*/ 1013460 h 3832860"/>
                <a:gd name="connsiteX3" fmla="*/ 1453094 w 1453115"/>
                <a:gd name="connsiteY3" fmla="*/ 1630680 h 3832860"/>
                <a:gd name="connsiteX4" fmla="*/ 51014 w 1453115"/>
                <a:gd name="connsiteY4" fmla="*/ 2263140 h 3832860"/>
                <a:gd name="connsiteX5" fmla="*/ 1445474 w 1453115"/>
                <a:gd name="connsiteY5" fmla="*/ 2849880 h 3832860"/>
                <a:gd name="connsiteX6" fmla="*/ 691094 w 1453115"/>
                <a:gd name="connsiteY6" fmla="*/ 3154680 h 3832860"/>
                <a:gd name="connsiteX7" fmla="*/ 592034 w 1453115"/>
                <a:gd name="connsiteY7" fmla="*/ 3832860 h 3832860"/>
                <a:gd name="connsiteX0" fmla="*/ 744434 w 1453115"/>
                <a:gd name="connsiteY0" fmla="*/ 0 h 3832860"/>
                <a:gd name="connsiteX1" fmla="*/ 744434 w 1453115"/>
                <a:gd name="connsiteY1" fmla="*/ 731520 h 3832860"/>
                <a:gd name="connsiteX2" fmla="*/ 12914 w 1453115"/>
                <a:gd name="connsiteY2" fmla="*/ 1013460 h 3832860"/>
                <a:gd name="connsiteX3" fmla="*/ 1453094 w 1453115"/>
                <a:gd name="connsiteY3" fmla="*/ 1630680 h 3832860"/>
                <a:gd name="connsiteX4" fmla="*/ 51014 w 1453115"/>
                <a:gd name="connsiteY4" fmla="*/ 2263140 h 3832860"/>
                <a:gd name="connsiteX5" fmla="*/ 1445474 w 1453115"/>
                <a:gd name="connsiteY5" fmla="*/ 2849880 h 3832860"/>
                <a:gd name="connsiteX6" fmla="*/ 691094 w 1453115"/>
                <a:gd name="connsiteY6" fmla="*/ 3154680 h 3832860"/>
                <a:gd name="connsiteX7" fmla="*/ 592034 w 1453115"/>
                <a:gd name="connsiteY7" fmla="*/ 3832860 h 3832860"/>
                <a:gd name="connsiteX0" fmla="*/ 744434 w 1453094"/>
                <a:gd name="connsiteY0" fmla="*/ 0 h 3832860"/>
                <a:gd name="connsiteX1" fmla="*/ 744434 w 1453094"/>
                <a:gd name="connsiteY1" fmla="*/ 731520 h 3832860"/>
                <a:gd name="connsiteX2" fmla="*/ 12914 w 1453094"/>
                <a:gd name="connsiteY2" fmla="*/ 1013460 h 3832860"/>
                <a:gd name="connsiteX3" fmla="*/ 1453094 w 1453094"/>
                <a:gd name="connsiteY3" fmla="*/ 1630680 h 3832860"/>
                <a:gd name="connsiteX4" fmla="*/ 51014 w 1453094"/>
                <a:gd name="connsiteY4" fmla="*/ 2263140 h 3832860"/>
                <a:gd name="connsiteX5" fmla="*/ 1445474 w 1453094"/>
                <a:gd name="connsiteY5" fmla="*/ 2849880 h 3832860"/>
                <a:gd name="connsiteX6" fmla="*/ 691094 w 1453094"/>
                <a:gd name="connsiteY6" fmla="*/ 3154680 h 3832860"/>
                <a:gd name="connsiteX7" fmla="*/ 592034 w 1453094"/>
                <a:gd name="connsiteY7" fmla="*/ 3832860 h 3832860"/>
                <a:gd name="connsiteX0" fmla="*/ 744434 w 1453094"/>
                <a:gd name="connsiteY0" fmla="*/ 0 h 3832860"/>
                <a:gd name="connsiteX1" fmla="*/ 744434 w 1453094"/>
                <a:gd name="connsiteY1" fmla="*/ 731520 h 3832860"/>
                <a:gd name="connsiteX2" fmla="*/ 12914 w 1453094"/>
                <a:gd name="connsiteY2" fmla="*/ 1013460 h 3832860"/>
                <a:gd name="connsiteX3" fmla="*/ 1453094 w 1453094"/>
                <a:gd name="connsiteY3" fmla="*/ 1630680 h 3832860"/>
                <a:gd name="connsiteX4" fmla="*/ 51014 w 1453094"/>
                <a:gd name="connsiteY4" fmla="*/ 2263140 h 3832860"/>
                <a:gd name="connsiteX5" fmla="*/ 1445474 w 1453094"/>
                <a:gd name="connsiteY5" fmla="*/ 2849880 h 3832860"/>
                <a:gd name="connsiteX6" fmla="*/ 691094 w 1453094"/>
                <a:gd name="connsiteY6" fmla="*/ 3154680 h 3832860"/>
                <a:gd name="connsiteX7" fmla="*/ 592034 w 1453094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57912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57912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67056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67056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67056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716280 w 1440180"/>
                <a:gd name="connsiteY6" fmla="*/ 3142774 h 3832860"/>
                <a:gd name="connsiteX7" fmla="*/ 67056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716280 w 1440180"/>
                <a:gd name="connsiteY6" fmla="*/ 3142774 h 3832860"/>
                <a:gd name="connsiteX7" fmla="*/ 722947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716280 w 1440180"/>
                <a:gd name="connsiteY6" fmla="*/ 3142774 h 3832860"/>
                <a:gd name="connsiteX7" fmla="*/ 722947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716280 w 1440180"/>
                <a:gd name="connsiteY6" fmla="*/ 3142774 h 3832860"/>
                <a:gd name="connsiteX7" fmla="*/ 722947 w 1440180"/>
                <a:gd name="connsiteY7" fmla="*/ 3832860 h 3832860"/>
                <a:gd name="connsiteX0" fmla="*/ 731520 w 1440180"/>
                <a:gd name="connsiteY0" fmla="*/ 0 h 5021580"/>
                <a:gd name="connsiteX1" fmla="*/ 731520 w 1440180"/>
                <a:gd name="connsiteY1" fmla="*/ 731520 h 5021580"/>
                <a:gd name="connsiteX2" fmla="*/ 0 w 1440180"/>
                <a:gd name="connsiteY2" fmla="*/ 1013460 h 5021580"/>
                <a:gd name="connsiteX3" fmla="*/ 1440180 w 1440180"/>
                <a:gd name="connsiteY3" fmla="*/ 1630680 h 5021580"/>
                <a:gd name="connsiteX4" fmla="*/ 38100 w 1440180"/>
                <a:gd name="connsiteY4" fmla="*/ 2263140 h 5021580"/>
                <a:gd name="connsiteX5" fmla="*/ 1432560 w 1440180"/>
                <a:gd name="connsiteY5" fmla="*/ 2849880 h 5021580"/>
                <a:gd name="connsiteX6" fmla="*/ 716280 w 1440180"/>
                <a:gd name="connsiteY6" fmla="*/ 3142774 h 5021580"/>
                <a:gd name="connsiteX7" fmla="*/ 700087 w 1440180"/>
                <a:gd name="connsiteY7" fmla="*/ 5021580 h 5021580"/>
                <a:gd name="connsiteX0" fmla="*/ 731520 w 1440180"/>
                <a:gd name="connsiteY0" fmla="*/ 0 h 5021580"/>
                <a:gd name="connsiteX1" fmla="*/ 731520 w 1440180"/>
                <a:gd name="connsiteY1" fmla="*/ 731520 h 5021580"/>
                <a:gd name="connsiteX2" fmla="*/ 0 w 1440180"/>
                <a:gd name="connsiteY2" fmla="*/ 1013460 h 5021580"/>
                <a:gd name="connsiteX3" fmla="*/ 1440180 w 1440180"/>
                <a:gd name="connsiteY3" fmla="*/ 1630680 h 5021580"/>
                <a:gd name="connsiteX4" fmla="*/ 38100 w 1440180"/>
                <a:gd name="connsiteY4" fmla="*/ 2263140 h 5021580"/>
                <a:gd name="connsiteX5" fmla="*/ 1432560 w 1440180"/>
                <a:gd name="connsiteY5" fmla="*/ 2849880 h 5021580"/>
                <a:gd name="connsiteX6" fmla="*/ 716280 w 1440180"/>
                <a:gd name="connsiteY6" fmla="*/ 3142774 h 5021580"/>
                <a:gd name="connsiteX7" fmla="*/ 700087 w 1440180"/>
                <a:gd name="connsiteY7" fmla="*/ 5021580 h 5021580"/>
                <a:gd name="connsiteX0" fmla="*/ 731520 w 1440180"/>
                <a:gd name="connsiteY0" fmla="*/ 0 h 5021580"/>
                <a:gd name="connsiteX1" fmla="*/ 731520 w 1440180"/>
                <a:gd name="connsiteY1" fmla="*/ 731520 h 5021580"/>
                <a:gd name="connsiteX2" fmla="*/ 0 w 1440180"/>
                <a:gd name="connsiteY2" fmla="*/ 1013460 h 5021580"/>
                <a:gd name="connsiteX3" fmla="*/ 1440180 w 1440180"/>
                <a:gd name="connsiteY3" fmla="*/ 1630680 h 5021580"/>
                <a:gd name="connsiteX4" fmla="*/ 38100 w 1440180"/>
                <a:gd name="connsiteY4" fmla="*/ 2263140 h 5021580"/>
                <a:gd name="connsiteX5" fmla="*/ 1432560 w 1440180"/>
                <a:gd name="connsiteY5" fmla="*/ 2849880 h 5021580"/>
                <a:gd name="connsiteX6" fmla="*/ 716280 w 1440180"/>
                <a:gd name="connsiteY6" fmla="*/ 3142774 h 5021580"/>
                <a:gd name="connsiteX7" fmla="*/ 700087 w 1440180"/>
                <a:gd name="connsiteY7" fmla="*/ 5021580 h 5021580"/>
                <a:gd name="connsiteX0" fmla="*/ 731520 w 1440180"/>
                <a:gd name="connsiteY0" fmla="*/ 0 h 6164580"/>
                <a:gd name="connsiteX1" fmla="*/ 731520 w 1440180"/>
                <a:gd name="connsiteY1" fmla="*/ 1874520 h 6164580"/>
                <a:gd name="connsiteX2" fmla="*/ 0 w 1440180"/>
                <a:gd name="connsiteY2" fmla="*/ 2156460 h 6164580"/>
                <a:gd name="connsiteX3" fmla="*/ 1440180 w 1440180"/>
                <a:gd name="connsiteY3" fmla="*/ 2773680 h 6164580"/>
                <a:gd name="connsiteX4" fmla="*/ 38100 w 1440180"/>
                <a:gd name="connsiteY4" fmla="*/ 3406140 h 6164580"/>
                <a:gd name="connsiteX5" fmla="*/ 1432560 w 1440180"/>
                <a:gd name="connsiteY5" fmla="*/ 3992880 h 6164580"/>
                <a:gd name="connsiteX6" fmla="*/ 716280 w 1440180"/>
                <a:gd name="connsiteY6" fmla="*/ 4285774 h 6164580"/>
                <a:gd name="connsiteX7" fmla="*/ 700087 w 1440180"/>
                <a:gd name="connsiteY7" fmla="*/ 6164580 h 6164580"/>
                <a:gd name="connsiteX0" fmla="*/ 731520 w 1440180"/>
                <a:gd name="connsiteY0" fmla="*/ 0 h 6164580"/>
                <a:gd name="connsiteX1" fmla="*/ 731520 w 1440180"/>
                <a:gd name="connsiteY1" fmla="*/ 1874520 h 6164580"/>
                <a:gd name="connsiteX2" fmla="*/ 0 w 1440180"/>
                <a:gd name="connsiteY2" fmla="*/ 2156460 h 6164580"/>
                <a:gd name="connsiteX3" fmla="*/ 1440180 w 1440180"/>
                <a:gd name="connsiteY3" fmla="*/ 2773680 h 6164580"/>
                <a:gd name="connsiteX4" fmla="*/ 38100 w 1440180"/>
                <a:gd name="connsiteY4" fmla="*/ 3406140 h 6164580"/>
                <a:gd name="connsiteX5" fmla="*/ 1432560 w 1440180"/>
                <a:gd name="connsiteY5" fmla="*/ 3992880 h 6164580"/>
                <a:gd name="connsiteX6" fmla="*/ 716280 w 1440180"/>
                <a:gd name="connsiteY6" fmla="*/ 4285774 h 6164580"/>
                <a:gd name="connsiteX7" fmla="*/ 700087 w 1440180"/>
                <a:gd name="connsiteY7" fmla="*/ 6164580 h 6164580"/>
                <a:gd name="connsiteX0" fmla="*/ 731520 w 1440180"/>
                <a:gd name="connsiteY0" fmla="*/ 0 h 6164580"/>
                <a:gd name="connsiteX1" fmla="*/ 731520 w 1440180"/>
                <a:gd name="connsiteY1" fmla="*/ 1874520 h 6164580"/>
                <a:gd name="connsiteX2" fmla="*/ 0 w 1440180"/>
                <a:gd name="connsiteY2" fmla="*/ 2156460 h 6164580"/>
                <a:gd name="connsiteX3" fmla="*/ 1440180 w 1440180"/>
                <a:gd name="connsiteY3" fmla="*/ 2773680 h 6164580"/>
                <a:gd name="connsiteX4" fmla="*/ 38100 w 1440180"/>
                <a:gd name="connsiteY4" fmla="*/ 3406140 h 6164580"/>
                <a:gd name="connsiteX5" fmla="*/ 1432560 w 1440180"/>
                <a:gd name="connsiteY5" fmla="*/ 3992880 h 6164580"/>
                <a:gd name="connsiteX6" fmla="*/ 716280 w 1440180"/>
                <a:gd name="connsiteY6" fmla="*/ 4285774 h 6164580"/>
                <a:gd name="connsiteX7" fmla="*/ 700087 w 1440180"/>
                <a:gd name="connsiteY7" fmla="*/ 6164580 h 616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80" h="6164580">
                  <a:moveTo>
                    <a:pt x="731520" y="0"/>
                  </a:moveTo>
                  <a:lnTo>
                    <a:pt x="731520" y="1874520"/>
                  </a:lnTo>
                  <a:lnTo>
                    <a:pt x="0" y="2156460"/>
                  </a:lnTo>
                  <a:lnTo>
                    <a:pt x="1440180" y="2773680"/>
                  </a:lnTo>
                  <a:lnTo>
                    <a:pt x="38100" y="3406140"/>
                  </a:lnTo>
                  <a:lnTo>
                    <a:pt x="1432560" y="3992880"/>
                  </a:lnTo>
                  <a:lnTo>
                    <a:pt x="716280" y="4285774"/>
                  </a:lnTo>
                  <a:lnTo>
                    <a:pt x="700087" y="616458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51B0F0C-B5F9-7173-E192-3ECAE33F6FF1}"/>
                </a:ext>
              </a:extLst>
            </p:cNvPr>
            <p:cNvSpPr/>
            <p:nvPr/>
          </p:nvSpPr>
          <p:spPr>
            <a:xfrm>
              <a:off x="5789930" y="5073226"/>
              <a:ext cx="612140" cy="262618"/>
            </a:xfrm>
            <a:custGeom>
              <a:avLst/>
              <a:gdLst>
                <a:gd name="connsiteX0" fmla="*/ 744434 w 1456227"/>
                <a:gd name="connsiteY0" fmla="*/ 0 h 3908923"/>
                <a:gd name="connsiteX1" fmla="*/ 744434 w 1456227"/>
                <a:gd name="connsiteY1" fmla="*/ 731520 h 3908923"/>
                <a:gd name="connsiteX2" fmla="*/ 12914 w 1456227"/>
                <a:gd name="connsiteY2" fmla="*/ 1013460 h 3908923"/>
                <a:gd name="connsiteX3" fmla="*/ 1453094 w 1456227"/>
                <a:gd name="connsiteY3" fmla="*/ 1630680 h 3908923"/>
                <a:gd name="connsiteX4" fmla="*/ 51014 w 1456227"/>
                <a:gd name="connsiteY4" fmla="*/ 2263140 h 3908923"/>
                <a:gd name="connsiteX5" fmla="*/ 1445474 w 1456227"/>
                <a:gd name="connsiteY5" fmla="*/ 2849880 h 3908923"/>
                <a:gd name="connsiteX6" fmla="*/ 691094 w 1456227"/>
                <a:gd name="connsiteY6" fmla="*/ 3154680 h 3908923"/>
                <a:gd name="connsiteX7" fmla="*/ 592034 w 1456227"/>
                <a:gd name="connsiteY7" fmla="*/ 3832860 h 3908923"/>
                <a:gd name="connsiteX8" fmla="*/ 614894 w 1456227"/>
                <a:gd name="connsiteY8" fmla="*/ 3863340 h 3908923"/>
                <a:gd name="connsiteX0" fmla="*/ 744434 w 1456227"/>
                <a:gd name="connsiteY0" fmla="*/ 0 h 3832860"/>
                <a:gd name="connsiteX1" fmla="*/ 744434 w 1456227"/>
                <a:gd name="connsiteY1" fmla="*/ 731520 h 3832860"/>
                <a:gd name="connsiteX2" fmla="*/ 12914 w 1456227"/>
                <a:gd name="connsiteY2" fmla="*/ 1013460 h 3832860"/>
                <a:gd name="connsiteX3" fmla="*/ 1453094 w 1456227"/>
                <a:gd name="connsiteY3" fmla="*/ 1630680 h 3832860"/>
                <a:gd name="connsiteX4" fmla="*/ 51014 w 1456227"/>
                <a:gd name="connsiteY4" fmla="*/ 2263140 h 3832860"/>
                <a:gd name="connsiteX5" fmla="*/ 1445474 w 1456227"/>
                <a:gd name="connsiteY5" fmla="*/ 2849880 h 3832860"/>
                <a:gd name="connsiteX6" fmla="*/ 691094 w 1456227"/>
                <a:gd name="connsiteY6" fmla="*/ 3154680 h 3832860"/>
                <a:gd name="connsiteX7" fmla="*/ 592034 w 1456227"/>
                <a:gd name="connsiteY7" fmla="*/ 3832860 h 3832860"/>
                <a:gd name="connsiteX0" fmla="*/ 744434 w 1456227"/>
                <a:gd name="connsiteY0" fmla="*/ 0 h 3832860"/>
                <a:gd name="connsiteX1" fmla="*/ 744434 w 1456227"/>
                <a:gd name="connsiteY1" fmla="*/ 731520 h 3832860"/>
                <a:gd name="connsiteX2" fmla="*/ 12914 w 1456227"/>
                <a:gd name="connsiteY2" fmla="*/ 1013460 h 3832860"/>
                <a:gd name="connsiteX3" fmla="*/ 1453094 w 1456227"/>
                <a:gd name="connsiteY3" fmla="*/ 1630680 h 3832860"/>
                <a:gd name="connsiteX4" fmla="*/ 51014 w 1456227"/>
                <a:gd name="connsiteY4" fmla="*/ 2263140 h 3832860"/>
                <a:gd name="connsiteX5" fmla="*/ 1445474 w 1456227"/>
                <a:gd name="connsiteY5" fmla="*/ 2849880 h 3832860"/>
                <a:gd name="connsiteX6" fmla="*/ 691094 w 1456227"/>
                <a:gd name="connsiteY6" fmla="*/ 3154680 h 3832860"/>
                <a:gd name="connsiteX7" fmla="*/ 592034 w 1456227"/>
                <a:gd name="connsiteY7" fmla="*/ 3832860 h 3832860"/>
                <a:gd name="connsiteX0" fmla="*/ 744434 w 1456227"/>
                <a:gd name="connsiteY0" fmla="*/ 0 h 3832860"/>
                <a:gd name="connsiteX1" fmla="*/ 744434 w 1456227"/>
                <a:gd name="connsiteY1" fmla="*/ 731520 h 3832860"/>
                <a:gd name="connsiteX2" fmla="*/ 12914 w 1456227"/>
                <a:gd name="connsiteY2" fmla="*/ 1013460 h 3832860"/>
                <a:gd name="connsiteX3" fmla="*/ 1453094 w 1456227"/>
                <a:gd name="connsiteY3" fmla="*/ 1630680 h 3832860"/>
                <a:gd name="connsiteX4" fmla="*/ 51014 w 1456227"/>
                <a:gd name="connsiteY4" fmla="*/ 2263140 h 3832860"/>
                <a:gd name="connsiteX5" fmla="*/ 1445474 w 1456227"/>
                <a:gd name="connsiteY5" fmla="*/ 2849880 h 3832860"/>
                <a:gd name="connsiteX6" fmla="*/ 691094 w 1456227"/>
                <a:gd name="connsiteY6" fmla="*/ 3154680 h 3832860"/>
                <a:gd name="connsiteX7" fmla="*/ 592034 w 1456227"/>
                <a:gd name="connsiteY7" fmla="*/ 3832860 h 3832860"/>
                <a:gd name="connsiteX0" fmla="*/ 744434 w 1453115"/>
                <a:gd name="connsiteY0" fmla="*/ 0 h 3832860"/>
                <a:gd name="connsiteX1" fmla="*/ 744434 w 1453115"/>
                <a:gd name="connsiteY1" fmla="*/ 731520 h 3832860"/>
                <a:gd name="connsiteX2" fmla="*/ 12914 w 1453115"/>
                <a:gd name="connsiteY2" fmla="*/ 1013460 h 3832860"/>
                <a:gd name="connsiteX3" fmla="*/ 1453094 w 1453115"/>
                <a:gd name="connsiteY3" fmla="*/ 1630680 h 3832860"/>
                <a:gd name="connsiteX4" fmla="*/ 51014 w 1453115"/>
                <a:gd name="connsiteY4" fmla="*/ 2263140 h 3832860"/>
                <a:gd name="connsiteX5" fmla="*/ 1445474 w 1453115"/>
                <a:gd name="connsiteY5" fmla="*/ 2849880 h 3832860"/>
                <a:gd name="connsiteX6" fmla="*/ 691094 w 1453115"/>
                <a:gd name="connsiteY6" fmla="*/ 3154680 h 3832860"/>
                <a:gd name="connsiteX7" fmla="*/ 592034 w 1453115"/>
                <a:gd name="connsiteY7" fmla="*/ 3832860 h 3832860"/>
                <a:gd name="connsiteX0" fmla="*/ 744434 w 1453115"/>
                <a:gd name="connsiteY0" fmla="*/ 0 h 3832860"/>
                <a:gd name="connsiteX1" fmla="*/ 744434 w 1453115"/>
                <a:gd name="connsiteY1" fmla="*/ 731520 h 3832860"/>
                <a:gd name="connsiteX2" fmla="*/ 12914 w 1453115"/>
                <a:gd name="connsiteY2" fmla="*/ 1013460 h 3832860"/>
                <a:gd name="connsiteX3" fmla="*/ 1453094 w 1453115"/>
                <a:gd name="connsiteY3" fmla="*/ 1630680 h 3832860"/>
                <a:gd name="connsiteX4" fmla="*/ 51014 w 1453115"/>
                <a:gd name="connsiteY4" fmla="*/ 2263140 h 3832860"/>
                <a:gd name="connsiteX5" fmla="*/ 1445474 w 1453115"/>
                <a:gd name="connsiteY5" fmla="*/ 2849880 h 3832860"/>
                <a:gd name="connsiteX6" fmla="*/ 691094 w 1453115"/>
                <a:gd name="connsiteY6" fmla="*/ 3154680 h 3832860"/>
                <a:gd name="connsiteX7" fmla="*/ 592034 w 1453115"/>
                <a:gd name="connsiteY7" fmla="*/ 3832860 h 3832860"/>
                <a:gd name="connsiteX0" fmla="*/ 744434 w 1453115"/>
                <a:gd name="connsiteY0" fmla="*/ 0 h 3832860"/>
                <a:gd name="connsiteX1" fmla="*/ 744434 w 1453115"/>
                <a:gd name="connsiteY1" fmla="*/ 731520 h 3832860"/>
                <a:gd name="connsiteX2" fmla="*/ 12914 w 1453115"/>
                <a:gd name="connsiteY2" fmla="*/ 1013460 h 3832860"/>
                <a:gd name="connsiteX3" fmla="*/ 1453094 w 1453115"/>
                <a:gd name="connsiteY3" fmla="*/ 1630680 h 3832860"/>
                <a:gd name="connsiteX4" fmla="*/ 51014 w 1453115"/>
                <a:gd name="connsiteY4" fmla="*/ 2263140 h 3832860"/>
                <a:gd name="connsiteX5" fmla="*/ 1445474 w 1453115"/>
                <a:gd name="connsiteY5" fmla="*/ 2849880 h 3832860"/>
                <a:gd name="connsiteX6" fmla="*/ 691094 w 1453115"/>
                <a:gd name="connsiteY6" fmla="*/ 3154680 h 3832860"/>
                <a:gd name="connsiteX7" fmla="*/ 592034 w 1453115"/>
                <a:gd name="connsiteY7" fmla="*/ 3832860 h 3832860"/>
                <a:gd name="connsiteX0" fmla="*/ 744434 w 1453094"/>
                <a:gd name="connsiteY0" fmla="*/ 0 h 3832860"/>
                <a:gd name="connsiteX1" fmla="*/ 744434 w 1453094"/>
                <a:gd name="connsiteY1" fmla="*/ 731520 h 3832860"/>
                <a:gd name="connsiteX2" fmla="*/ 12914 w 1453094"/>
                <a:gd name="connsiteY2" fmla="*/ 1013460 h 3832860"/>
                <a:gd name="connsiteX3" fmla="*/ 1453094 w 1453094"/>
                <a:gd name="connsiteY3" fmla="*/ 1630680 h 3832860"/>
                <a:gd name="connsiteX4" fmla="*/ 51014 w 1453094"/>
                <a:gd name="connsiteY4" fmla="*/ 2263140 h 3832860"/>
                <a:gd name="connsiteX5" fmla="*/ 1445474 w 1453094"/>
                <a:gd name="connsiteY5" fmla="*/ 2849880 h 3832860"/>
                <a:gd name="connsiteX6" fmla="*/ 691094 w 1453094"/>
                <a:gd name="connsiteY6" fmla="*/ 3154680 h 3832860"/>
                <a:gd name="connsiteX7" fmla="*/ 592034 w 1453094"/>
                <a:gd name="connsiteY7" fmla="*/ 3832860 h 3832860"/>
                <a:gd name="connsiteX0" fmla="*/ 744434 w 1453094"/>
                <a:gd name="connsiteY0" fmla="*/ 0 h 3832860"/>
                <a:gd name="connsiteX1" fmla="*/ 744434 w 1453094"/>
                <a:gd name="connsiteY1" fmla="*/ 731520 h 3832860"/>
                <a:gd name="connsiteX2" fmla="*/ 12914 w 1453094"/>
                <a:gd name="connsiteY2" fmla="*/ 1013460 h 3832860"/>
                <a:gd name="connsiteX3" fmla="*/ 1453094 w 1453094"/>
                <a:gd name="connsiteY3" fmla="*/ 1630680 h 3832860"/>
                <a:gd name="connsiteX4" fmla="*/ 51014 w 1453094"/>
                <a:gd name="connsiteY4" fmla="*/ 2263140 h 3832860"/>
                <a:gd name="connsiteX5" fmla="*/ 1445474 w 1453094"/>
                <a:gd name="connsiteY5" fmla="*/ 2849880 h 3832860"/>
                <a:gd name="connsiteX6" fmla="*/ 691094 w 1453094"/>
                <a:gd name="connsiteY6" fmla="*/ 3154680 h 3832860"/>
                <a:gd name="connsiteX7" fmla="*/ 592034 w 1453094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57912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57912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67056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67056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67056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716280 w 1440180"/>
                <a:gd name="connsiteY6" fmla="*/ 3142774 h 3832860"/>
                <a:gd name="connsiteX7" fmla="*/ 67056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716280 w 1440180"/>
                <a:gd name="connsiteY6" fmla="*/ 3142774 h 3832860"/>
                <a:gd name="connsiteX7" fmla="*/ 722947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716280 w 1440180"/>
                <a:gd name="connsiteY6" fmla="*/ 3142774 h 3832860"/>
                <a:gd name="connsiteX7" fmla="*/ 722947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716280 w 1440180"/>
                <a:gd name="connsiteY6" fmla="*/ 3142774 h 3832860"/>
                <a:gd name="connsiteX7" fmla="*/ 722947 w 1440180"/>
                <a:gd name="connsiteY7" fmla="*/ 3832860 h 3832860"/>
                <a:gd name="connsiteX0" fmla="*/ 731520 w 1440180"/>
                <a:gd name="connsiteY0" fmla="*/ 0 h 5021580"/>
                <a:gd name="connsiteX1" fmla="*/ 731520 w 1440180"/>
                <a:gd name="connsiteY1" fmla="*/ 731520 h 5021580"/>
                <a:gd name="connsiteX2" fmla="*/ 0 w 1440180"/>
                <a:gd name="connsiteY2" fmla="*/ 1013460 h 5021580"/>
                <a:gd name="connsiteX3" fmla="*/ 1440180 w 1440180"/>
                <a:gd name="connsiteY3" fmla="*/ 1630680 h 5021580"/>
                <a:gd name="connsiteX4" fmla="*/ 38100 w 1440180"/>
                <a:gd name="connsiteY4" fmla="*/ 2263140 h 5021580"/>
                <a:gd name="connsiteX5" fmla="*/ 1432560 w 1440180"/>
                <a:gd name="connsiteY5" fmla="*/ 2849880 h 5021580"/>
                <a:gd name="connsiteX6" fmla="*/ 716280 w 1440180"/>
                <a:gd name="connsiteY6" fmla="*/ 3142774 h 5021580"/>
                <a:gd name="connsiteX7" fmla="*/ 700087 w 1440180"/>
                <a:gd name="connsiteY7" fmla="*/ 5021580 h 5021580"/>
                <a:gd name="connsiteX0" fmla="*/ 731520 w 1440180"/>
                <a:gd name="connsiteY0" fmla="*/ 0 h 5021580"/>
                <a:gd name="connsiteX1" fmla="*/ 731520 w 1440180"/>
                <a:gd name="connsiteY1" fmla="*/ 731520 h 5021580"/>
                <a:gd name="connsiteX2" fmla="*/ 0 w 1440180"/>
                <a:gd name="connsiteY2" fmla="*/ 1013460 h 5021580"/>
                <a:gd name="connsiteX3" fmla="*/ 1440180 w 1440180"/>
                <a:gd name="connsiteY3" fmla="*/ 1630680 h 5021580"/>
                <a:gd name="connsiteX4" fmla="*/ 38100 w 1440180"/>
                <a:gd name="connsiteY4" fmla="*/ 2263140 h 5021580"/>
                <a:gd name="connsiteX5" fmla="*/ 1432560 w 1440180"/>
                <a:gd name="connsiteY5" fmla="*/ 2849880 h 5021580"/>
                <a:gd name="connsiteX6" fmla="*/ 716280 w 1440180"/>
                <a:gd name="connsiteY6" fmla="*/ 3142774 h 5021580"/>
                <a:gd name="connsiteX7" fmla="*/ 700087 w 1440180"/>
                <a:gd name="connsiteY7" fmla="*/ 5021580 h 5021580"/>
                <a:gd name="connsiteX0" fmla="*/ 731520 w 1440180"/>
                <a:gd name="connsiteY0" fmla="*/ 0 h 5021580"/>
                <a:gd name="connsiteX1" fmla="*/ 731520 w 1440180"/>
                <a:gd name="connsiteY1" fmla="*/ 731520 h 5021580"/>
                <a:gd name="connsiteX2" fmla="*/ 0 w 1440180"/>
                <a:gd name="connsiteY2" fmla="*/ 1013460 h 5021580"/>
                <a:gd name="connsiteX3" fmla="*/ 1440180 w 1440180"/>
                <a:gd name="connsiteY3" fmla="*/ 1630680 h 5021580"/>
                <a:gd name="connsiteX4" fmla="*/ 38100 w 1440180"/>
                <a:gd name="connsiteY4" fmla="*/ 2263140 h 5021580"/>
                <a:gd name="connsiteX5" fmla="*/ 1432560 w 1440180"/>
                <a:gd name="connsiteY5" fmla="*/ 2849880 h 5021580"/>
                <a:gd name="connsiteX6" fmla="*/ 716280 w 1440180"/>
                <a:gd name="connsiteY6" fmla="*/ 3142774 h 5021580"/>
                <a:gd name="connsiteX7" fmla="*/ 700087 w 1440180"/>
                <a:gd name="connsiteY7" fmla="*/ 5021580 h 5021580"/>
                <a:gd name="connsiteX0" fmla="*/ 731520 w 1440180"/>
                <a:gd name="connsiteY0" fmla="*/ 0 h 6164580"/>
                <a:gd name="connsiteX1" fmla="*/ 731520 w 1440180"/>
                <a:gd name="connsiteY1" fmla="*/ 1874520 h 6164580"/>
                <a:gd name="connsiteX2" fmla="*/ 0 w 1440180"/>
                <a:gd name="connsiteY2" fmla="*/ 2156460 h 6164580"/>
                <a:gd name="connsiteX3" fmla="*/ 1440180 w 1440180"/>
                <a:gd name="connsiteY3" fmla="*/ 2773680 h 6164580"/>
                <a:gd name="connsiteX4" fmla="*/ 38100 w 1440180"/>
                <a:gd name="connsiteY4" fmla="*/ 3406140 h 6164580"/>
                <a:gd name="connsiteX5" fmla="*/ 1432560 w 1440180"/>
                <a:gd name="connsiteY5" fmla="*/ 3992880 h 6164580"/>
                <a:gd name="connsiteX6" fmla="*/ 716280 w 1440180"/>
                <a:gd name="connsiteY6" fmla="*/ 4285774 h 6164580"/>
                <a:gd name="connsiteX7" fmla="*/ 700087 w 1440180"/>
                <a:gd name="connsiteY7" fmla="*/ 6164580 h 6164580"/>
                <a:gd name="connsiteX0" fmla="*/ 731520 w 1440180"/>
                <a:gd name="connsiteY0" fmla="*/ 0 h 6164580"/>
                <a:gd name="connsiteX1" fmla="*/ 731520 w 1440180"/>
                <a:gd name="connsiteY1" fmla="*/ 1874520 h 6164580"/>
                <a:gd name="connsiteX2" fmla="*/ 0 w 1440180"/>
                <a:gd name="connsiteY2" fmla="*/ 2156460 h 6164580"/>
                <a:gd name="connsiteX3" fmla="*/ 1440180 w 1440180"/>
                <a:gd name="connsiteY3" fmla="*/ 2773680 h 6164580"/>
                <a:gd name="connsiteX4" fmla="*/ 38100 w 1440180"/>
                <a:gd name="connsiteY4" fmla="*/ 3406140 h 6164580"/>
                <a:gd name="connsiteX5" fmla="*/ 1432560 w 1440180"/>
                <a:gd name="connsiteY5" fmla="*/ 3992880 h 6164580"/>
                <a:gd name="connsiteX6" fmla="*/ 716280 w 1440180"/>
                <a:gd name="connsiteY6" fmla="*/ 4285774 h 6164580"/>
                <a:gd name="connsiteX7" fmla="*/ 700087 w 1440180"/>
                <a:gd name="connsiteY7" fmla="*/ 6164580 h 6164580"/>
                <a:gd name="connsiteX0" fmla="*/ 731520 w 1440180"/>
                <a:gd name="connsiteY0" fmla="*/ 0 h 6164580"/>
                <a:gd name="connsiteX1" fmla="*/ 731520 w 1440180"/>
                <a:gd name="connsiteY1" fmla="*/ 1874520 h 6164580"/>
                <a:gd name="connsiteX2" fmla="*/ 0 w 1440180"/>
                <a:gd name="connsiteY2" fmla="*/ 2156460 h 6164580"/>
                <a:gd name="connsiteX3" fmla="*/ 1440180 w 1440180"/>
                <a:gd name="connsiteY3" fmla="*/ 2773680 h 6164580"/>
                <a:gd name="connsiteX4" fmla="*/ 38100 w 1440180"/>
                <a:gd name="connsiteY4" fmla="*/ 3406140 h 6164580"/>
                <a:gd name="connsiteX5" fmla="*/ 1432560 w 1440180"/>
                <a:gd name="connsiteY5" fmla="*/ 3992880 h 6164580"/>
                <a:gd name="connsiteX6" fmla="*/ 716280 w 1440180"/>
                <a:gd name="connsiteY6" fmla="*/ 4285774 h 6164580"/>
                <a:gd name="connsiteX7" fmla="*/ 700087 w 1440180"/>
                <a:gd name="connsiteY7" fmla="*/ 6164580 h 616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80" h="6164580">
                  <a:moveTo>
                    <a:pt x="731520" y="0"/>
                  </a:moveTo>
                  <a:lnTo>
                    <a:pt x="731520" y="1874520"/>
                  </a:lnTo>
                  <a:lnTo>
                    <a:pt x="0" y="2156460"/>
                  </a:lnTo>
                  <a:lnTo>
                    <a:pt x="1440180" y="2773680"/>
                  </a:lnTo>
                  <a:lnTo>
                    <a:pt x="38100" y="3406140"/>
                  </a:lnTo>
                  <a:lnTo>
                    <a:pt x="1432560" y="3992880"/>
                  </a:lnTo>
                  <a:lnTo>
                    <a:pt x="716280" y="4285774"/>
                  </a:lnTo>
                  <a:lnTo>
                    <a:pt x="700087" y="616458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A438548-2AD5-8AFD-070F-E7DF86225040}"/>
                </a:ext>
              </a:extLst>
            </p:cNvPr>
            <p:cNvSpPr/>
            <p:nvPr/>
          </p:nvSpPr>
          <p:spPr>
            <a:xfrm>
              <a:off x="5789930" y="5294775"/>
              <a:ext cx="612140" cy="369332"/>
            </a:xfrm>
            <a:custGeom>
              <a:avLst/>
              <a:gdLst>
                <a:gd name="connsiteX0" fmla="*/ 744434 w 1456227"/>
                <a:gd name="connsiteY0" fmla="*/ 0 h 3908923"/>
                <a:gd name="connsiteX1" fmla="*/ 744434 w 1456227"/>
                <a:gd name="connsiteY1" fmla="*/ 731520 h 3908923"/>
                <a:gd name="connsiteX2" fmla="*/ 12914 w 1456227"/>
                <a:gd name="connsiteY2" fmla="*/ 1013460 h 3908923"/>
                <a:gd name="connsiteX3" fmla="*/ 1453094 w 1456227"/>
                <a:gd name="connsiteY3" fmla="*/ 1630680 h 3908923"/>
                <a:gd name="connsiteX4" fmla="*/ 51014 w 1456227"/>
                <a:gd name="connsiteY4" fmla="*/ 2263140 h 3908923"/>
                <a:gd name="connsiteX5" fmla="*/ 1445474 w 1456227"/>
                <a:gd name="connsiteY5" fmla="*/ 2849880 h 3908923"/>
                <a:gd name="connsiteX6" fmla="*/ 691094 w 1456227"/>
                <a:gd name="connsiteY6" fmla="*/ 3154680 h 3908923"/>
                <a:gd name="connsiteX7" fmla="*/ 592034 w 1456227"/>
                <a:gd name="connsiteY7" fmla="*/ 3832860 h 3908923"/>
                <a:gd name="connsiteX8" fmla="*/ 614894 w 1456227"/>
                <a:gd name="connsiteY8" fmla="*/ 3863340 h 3908923"/>
                <a:gd name="connsiteX0" fmla="*/ 744434 w 1456227"/>
                <a:gd name="connsiteY0" fmla="*/ 0 h 3832860"/>
                <a:gd name="connsiteX1" fmla="*/ 744434 w 1456227"/>
                <a:gd name="connsiteY1" fmla="*/ 731520 h 3832860"/>
                <a:gd name="connsiteX2" fmla="*/ 12914 w 1456227"/>
                <a:gd name="connsiteY2" fmla="*/ 1013460 h 3832860"/>
                <a:gd name="connsiteX3" fmla="*/ 1453094 w 1456227"/>
                <a:gd name="connsiteY3" fmla="*/ 1630680 h 3832860"/>
                <a:gd name="connsiteX4" fmla="*/ 51014 w 1456227"/>
                <a:gd name="connsiteY4" fmla="*/ 2263140 h 3832860"/>
                <a:gd name="connsiteX5" fmla="*/ 1445474 w 1456227"/>
                <a:gd name="connsiteY5" fmla="*/ 2849880 h 3832860"/>
                <a:gd name="connsiteX6" fmla="*/ 691094 w 1456227"/>
                <a:gd name="connsiteY6" fmla="*/ 3154680 h 3832860"/>
                <a:gd name="connsiteX7" fmla="*/ 592034 w 1456227"/>
                <a:gd name="connsiteY7" fmla="*/ 3832860 h 3832860"/>
                <a:gd name="connsiteX0" fmla="*/ 744434 w 1456227"/>
                <a:gd name="connsiteY0" fmla="*/ 0 h 3832860"/>
                <a:gd name="connsiteX1" fmla="*/ 744434 w 1456227"/>
                <a:gd name="connsiteY1" fmla="*/ 731520 h 3832860"/>
                <a:gd name="connsiteX2" fmla="*/ 12914 w 1456227"/>
                <a:gd name="connsiteY2" fmla="*/ 1013460 h 3832860"/>
                <a:gd name="connsiteX3" fmla="*/ 1453094 w 1456227"/>
                <a:gd name="connsiteY3" fmla="*/ 1630680 h 3832860"/>
                <a:gd name="connsiteX4" fmla="*/ 51014 w 1456227"/>
                <a:gd name="connsiteY4" fmla="*/ 2263140 h 3832860"/>
                <a:gd name="connsiteX5" fmla="*/ 1445474 w 1456227"/>
                <a:gd name="connsiteY5" fmla="*/ 2849880 h 3832860"/>
                <a:gd name="connsiteX6" fmla="*/ 691094 w 1456227"/>
                <a:gd name="connsiteY6" fmla="*/ 3154680 h 3832860"/>
                <a:gd name="connsiteX7" fmla="*/ 592034 w 1456227"/>
                <a:gd name="connsiteY7" fmla="*/ 3832860 h 3832860"/>
                <a:gd name="connsiteX0" fmla="*/ 744434 w 1456227"/>
                <a:gd name="connsiteY0" fmla="*/ 0 h 3832860"/>
                <a:gd name="connsiteX1" fmla="*/ 744434 w 1456227"/>
                <a:gd name="connsiteY1" fmla="*/ 731520 h 3832860"/>
                <a:gd name="connsiteX2" fmla="*/ 12914 w 1456227"/>
                <a:gd name="connsiteY2" fmla="*/ 1013460 h 3832860"/>
                <a:gd name="connsiteX3" fmla="*/ 1453094 w 1456227"/>
                <a:gd name="connsiteY3" fmla="*/ 1630680 h 3832860"/>
                <a:gd name="connsiteX4" fmla="*/ 51014 w 1456227"/>
                <a:gd name="connsiteY4" fmla="*/ 2263140 h 3832860"/>
                <a:gd name="connsiteX5" fmla="*/ 1445474 w 1456227"/>
                <a:gd name="connsiteY5" fmla="*/ 2849880 h 3832860"/>
                <a:gd name="connsiteX6" fmla="*/ 691094 w 1456227"/>
                <a:gd name="connsiteY6" fmla="*/ 3154680 h 3832860"/>
                <a:gd name="connsiteX7" fmla="*/ 592034 w 1456227"/>
                <a:gd name="connsiteY7" fmla="*/ 3832860 h 3832860"/>
                <a:gd name="connsiteX0" fmla="*/ 744434 w 1453115"/>
                <a:gd name="connsiteY0" fmla="*/ 0 h 3832860"/>
                <a:gd name="connsiteX1" fmla="*/ 744434 w 1453115"/>
                <a:gd name="connsiteY1" fmla="*/ 731520 h 3832860"/>
                <a:gd name="connsiteX2" fmla="*/ 12914 w 1453115"/>
                <a:gd name="connsiteY2" fmla="*/ 1013460 h 3832860"/>
                <a:gd name="connsiteX3" fmla="*/ 1453094 w 1453115"/>
                <a:gd name="connsiteY3" fmla="*/ 1630680 h 3832860"/>
                <a:gd name="connsiteX4" fmla="*/ 51014 w 1453115"/>
                <a:gd name="connsiteY4" fmla="*/ 2263140 h 3832860"/>
                <a:gd name="connsiteX5" fmla="*/ 1445474 w 1453115"/>
                <a:gd name="connsiteY5" fmla="*/ 2849880 h 3832860"/>
                <a:gd name="connsiteX6" fmla="*/ 691094 w 1453115"/>
                <a:gd name="connsiteY6" fmla="*/ 3154680 h 3832860"/>
                <a:gd name="connsiteX7" fmla="*/ 592034 w 1453115"/>
                <a:gd name="connsiteY7" fmla="*/ 3832860 h 3832860"/>
                <a:gd name="connsiteX0" fmla="*/ 744434 w 1453115"/>
                <a:gd name="connsiteY0" fmla="*/ 0 h 3832860"/>
                <a:gd name="connsiteX1" fmla="*/ 744434 w 1453115"/>
                <a:gd name="connsiteY1" fmla="*/ 731520 h 3832860"/>
                <a:gd name="connsiteX2" fmla="*/ 12914 w 1453115"/>
                <a:gd name="connsiteY2" fmla="*/ 1013460 h 3832860"/>
                <a:gd name="connsiteX3" fmla="*/ 1453094 w 1453115"/>
                <a:gd name="connsiteY3" fmla="*/ 1630680 h 3832860"/>
                <a:gd name="connsiteX4" fmla="*/ 51014 w 1453115"/>
                <a:gd name="connsiteY4" fmla="*/ 2263140 h 3832860"/>
                <a:gd name="connsiteX5" fmla="*/ 1445474 w 1453115"/>
                <a:gd name="connsiteY5" fmla="*/ 2849880 h 3832860"/>
                <a:gd name="connsiteX6" fmla="*/ 691094 w 1453115"/>
                <a:gd name="connsiteY6" fmla="*/ 3154680 h 3832860"/>
                <a:gd name="connsiteX7" fmla="*/ 592034 w 1453115"/>
                <a:gd name="connsiteY7" fmla="*/ 3832860 h 3832860"/>
                <a:gd name="connsiteX0" fmla="*/ 744434 w 1453115"/>
                <a:gd name="connsiteY0" fmla="*/ 0 h 3832860"/>
                <a:gd name="connsiteX1" fmla="*/ 744434 w 1453115"/>
                <a:gd name="connsiteY1" fmla="*/ 731520 h 3832860"/>
                <a:gd name="connsiteX2" fmla="*/ 12914 w 1453115"/>
                <a:gd name="connsiteY2" fmla="*/ 1013460 h 3832860"/>
                <a:gd name="connsiteX3" fmla="*/ 1453094 w 1453115"/>
                <a:gd name="connsiteY3" fmla="*/ 1630680 h 3832860"/>
                <a:gd name="connsiteX4" fmla="*/ 51014 w 1453115"/>
                <a:gd name="connsiteY4" fmla="*/ 2263140 h 3832860"/>
                <a:gd name="connsiteX5" fmla="*/ 1445474 w 1453115"/>
                <a:gd name="connsiteY5" fmla="*/ 2849880 h 3832860"/>
                <a:gd name="connsiteX6" fmla="*/ 691094 w 1453115"/>
                <a:gd name="connsiteY6" fmla="*/ 3154680 h 3832860"/>
                <a:gd name="connsiteX7" fmla="*/ 592034 w 1453115"/>
                <a:gd name="connsiteY7" fmla="*/ 3832860 h 3832860"/>
                <a:gd name="connsiteX0" fmla="*/ 744434 w 1453094"/>
                <a:gd name="connsiteY0" fmla="*/ 0 h 3832860"/>
                <a:gd name="connsiteX1" fmla="*/ 744434 w 1453094"/>
                <a:gd name="connsiteY1" fmla="*/ 731520 h 3832860"/>
                <a:gd name="connsiteX2" fmla="*/ 12914 w 1453094"/>
                <a:gd name="connsiteY2" fmla="*/ 1013460 h 3832860"/>
                <a:gd name="connsiteX3" fmla="*/ 1453094 w 1453094"/>
                <a:gd name="connsiteY3" fmla="*/ 1630680 h 3832860"/>
                <a:gd name="connsiteX4" fmla="*/ 51014 w 1453094"/>
                <a:gd name="connsiteY4" fmla="*/ 2263140 h 3832860"/>
                <a:gd name="connsiteX5" fmla="*/ 1445474 w 1453094"/>
                <a:gd name="connsiteY5" fmla="*/ 2849880 h 3832860"/>
                <a:gd name="connsiteX6" fmla="*/ 691094 w 1453094"/>
                <a:gd name="connsiteY6" fmla="*/ 3154680 h 3832860"/>
                <a:gd name="connsiteX7" fmla="*/ 592034 w 1453094"/>
                <a:gd name="connsiteY7" fmla="*/ 3832860 h 3832860"/>
                <a:gd name="connsiteX0" fmla="*/ 744434 w 1453094"/>
                <a:gd name="connsiteY0" fmla="*/ 0 h 3832860"/>
                <a:gd name="connsiteX1" fmla="*/ 744434 w 1453094"/>
                <a:gd name="connsiteY1" fmla="*/ 731520 h 3832860"/>
                <a:gd name="connsiteX2" fmla="*/ 12914 w 1453094"/>
                <a:gd name="connsiteY2" fmla="*/ 1013460 h 3832860"/>
                <a:gd name="connsiteX3" fmla="*/ 1453094 w 1453094"/>
                <a:gd name="connsiteY3" fmla="*/ 1630680 h 3832860"/>
                <a:gd name="connsiteX4" fmla="*/ 51014 w 1453094"/>
                <a:gd name="connsiteY4" fmla="*/ 2263140 h 3832860"/>
                <a:gd name="connsiteX5" fmla="*/ 1445474 w 1453094"/>
                <a:gd name="connsiteY5" fmla="*/ 2849880 h 3832860"/>
                <a:gd name="connsiteX6" fmla="*/ 691094 w 1453094"/>
                <a:gd name="connsiteY6" fmla="*/ 3154680 h 3832860"/>
                <a:gd name="connsiteX7" fmla="*/ 592034 w 1453094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57912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57912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67056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67056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67056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716280 w 1440180"/>
                <a:gd name="connsiteY6" fmla="*/ 3142774 h 3832860"/>
                <a:gd name="connsiteX7" fmla="*/ 67056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716280 w 1440180"/>
                <a:gd name="connsiteY6" fmla="*/ 3142774 h 3832860"/>
                <a:gd name="connsiteX7" fmla="*/ 722947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716280 w 1440180"/>
                <a:gd name="connsiteY6" fmla="*/ 3142774 h 3832860"/>
                <a:gd name="connsiteX7" fmla="*/ 722947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716280 w 1440180"/>
                <a:gd name="connsiteY6" fmla="*/ 3142774 h 3832860"/>
                <a:gd name="connsiteX7" fmla="*/ 722947 w 1440180"/>
                <a:gd name="connsiteY7" fmla="*/ 3832860 h 3832860"/>
                <a:gd name="connsiteX0" fmla="*/ 731520 w 1440180"/>
                <a:gd name="connsiteY0" fmla="*/ 0 h 5021580"/>
                <a:gd name="connsiteX1" fmla="*/ 731520 w 1440180"/>
                <a:gd name="connsiteY1" fmla="*/ 731520 h 5021580"/>
                <a:gd name="connsiteX2" fmla="*/ 0 w 1440180"/>
                <a:gd name="connsiteY2" fmla="*/ 1013460 h 5021580"/>
                <a:gd name="connsiteX3" fmla="*/ 1440180 w 1440180"/>
                <a:gd name="connsiteY3" fmla="*/ 1630680 h 5021580"/>
                <a:gd name="connsiteX4" fmla="*/ 38100 w 1440180"/>
                <a:gd name="connsiteY4" fmla="*/ 2263140 h 5021580"/>
                <a:gd name="connsiteX5" fmla="*/ 1432560 w 1440180"/>
                <a:gd name="connsiteY5" fmla="*/ 2849880 h 5021580"/>
                <a:gd name="connsiteX6" fmla="*/ 716280 w 1440180"/>
                <a:gd name="connsiteY6" fmla="*/ 3142774 h 5021580"/>
                <a:gd name="connsiteX7" fmla="*/ 700087 w 1440180"/>
                <a:gd name="connsiteY7" fmla="*/ 5021580 h 5021580"/>
                <a:gd name="connsiteX0" fmla="*/ 731520 w 1440180"/>
                <a:gd name="connsiteY0" fmla="*/ 0 h 5021580"/>
                <a:gd name="connsiteX1" fmla="*/ 731520 w 1440180"/>
                <a:gd name="connsiteY1" fmla="*/ 731520 h 5021580"/>
                <a:gd name="connsiteX2" fmla="*/ 0 w 1440180"/>
                <a:gd name="connsiteY2" fmla="*/ 1013460 h 5021580"/>
                <a:gd name="connsiteX3" fmla="*/ 1440180 w 1440180"/>
                <a:gd name="connsiteY3" fmla="*/ 1630680 h 5021580"/>
                <a:gd name="connsiteX4" fmla="*/ 38100 w 1440180"/>
                <a:gd name="connsiteY4" fmla="*/ 2263140 h 5021580"/>
                <a:gd name="connsiteX5" fmla="*/ 1432560 w 1440180"/>
                <a:gd name="connsiteY5" fmla="*/ 2849880 h 5021580"/>
                <a:gd name="connsiteX6" fmla="*/ 716280 w 1440180"/>
                <a:gd name="connsiteY6" fmla="*/ 3142774 h 5021580"/>
                <a:gd name="connsiteX7" fmla="*/ 700087 w 1440180"/>
                <a:gd name="connsiteY7" fmla="*/ 5021580 h 5021580"/>
                <a:gd name="connsiteX0" fmla="*/ 731520 w 1440180"/>
                <a:gd name="connsiteY0" fmla="*/ 0 h 5021580"/>
                <a:gd name="connsiteX1" fmla="*/ 731520 w 1440180"/>
                <a:gd name="connsiteY1" fmla="*/ 731520 h 5021580"/>
                <a:gd name="connsiteX2" fmla="*/ 0 w 1440180"/>
                <a:gd name="connsiteY2" fmla="*/ 1013460 h 5021580"/>
                <a:gd name="connsiteX3" fmla="*/ 1440180 w 1440180"/>
                <a:gd name="connsiteY3" fmla="*/ 1630680 h 5021580"/>
                <a:gd name="connsiteX4" fmla="*/ 38100 w 1440180"/>
                <a:gd name="connsiteY4" fmla="*/ 2263140 h 5021580"/>
                <a:gd name="connsiteX5" fmla="*/ 1432560 w 1440180"/>
                <a:gd name="connsiteY5" fmla="*/ 2849880 h 5021580"/>
                <a:gd name="connsiteX6" fmla="*/ 716280 w 1440180"/>
                <a:gd name="connsiteY6" fmla="*/ 3142774 h 5021580"/>
                <a:gd name="connsiteX7" fmla="*/ 700087 w 1440180"/>
                <a:gd name="connsiteY7" fmla="*/ 5021580 h 5021580"/>
                <a:gd name="connsiteX0" fmla="*/ 731520 w 1440180"/>
                <a:gd name="connsiteY0" fmla="*/ 0 h 6164580"/>
                <a:gd name="connsiteX1" fmla="*/ 731520 w 1440180"/>
                <a:gd name="connsiteY1" fmla="*/ 1874520 h 6164580"/>
                <a:gd name="connsiteX2" fmla="*/ 0 w 1440180"/>
                <a:gd name="connsiteY2" fmla="*/ 2156460 h 6164580"/>
                <a:gd name="connsiteX3" fmla="*/ 1440180 w 1440180"/>
                <a:gd name="connsiteY3" fmla="*/ 2773680 h 6164580"/>
                <a:gd name="connsiteX4" fmla="*/ 38100 w 1440180"/>
                <a:gd name="connsiteY4" fmla="*/ 3406140 h 6164580"/>
                <a:gd name="connsiteX5" fmla="*/ 1432560 w 1440180"/>
                <a:gd name="connsiteY5" fmla="*/ 3992880 h 6164580"/>
                <a:gd name="connsiteX6" fmla="*/ 716280 w 1440180"/>
                <a:gd name="connsiteY6" fmla="*/ 4285774 h 6164580"/>
                <a:gd name="connsiteX7" fmla="*/ 700087 w 1440180"/>
                <a:gd name="connsiteY7" fmla="*/ 6164580 h 6164580"/>
                <a:gd name="connsiteX0" fmla="*/ 731520 w 1440180"/>
                <a:gd name="connsiteY0" fmla="*/ 0 h 6164580"/>
                <a:gd name="connsiteX1" fmla="*/ 731520 w 1440180"/>
                <a:gd name="connsiteY1" fmla="*/ 1874520 h 6164580"/>
                <a:gd name="connsiteX2" fmla="*/ 0 w 1440180"/>
                <a:gd name="connsiteY2" fmla="*/ 2156460 h 6164580"/>
                <a:gd name="connsiteX3" fmla="*/ 1440180 w 1440180"/>
                <a:gd name="connsiteY3" fmla="*/ 2773680 h 6164580"/>
                <a:gd name="connsiteX4" fmla="*/ 38100 w 1440180"/>
                <a:gd name="connsiteY4" fmla="*/ 3406140 h 6164580"/>
                <a:gd name="connsiteX5" fmla="*/ 1432560 w 1440180"/>
                <a:gd name="connsiteY5" fmla="*/ 3992880 h 6164580"/>
                <a:gd name="connsiteX6" fmla="*/ 716280 w 1440180"/>
                <a:gd name="connsiteY6" fmla="*/ 4285774 h 6164580"/>
                <a:gd name="connsiteX7" fmla="*/ 700087 w 1440180"/>
                <a:gd name="connsiteY7" fmla="*/ 6164580 h 6164580"/>
                <a:gd name="connsiteX0" fmla="*/ 731520 w 1440180"/>
                <a:gd name="connsiteY0" fmla="*/ 0 h 6164580"/>
                <a:gd name="connsiteX1" fmla="*/ 731520 w 1440180"/>
                <a:gd name="connsiteY1" fmla="*/ 1874520 h 6164580"/>
                <a:gd name="connsiteX2" fmla="*/ 0 w 1440180"/>
                <a:gd name="connsiteY2" fmla="*/ 2156460 h 6164580"/>
                <a:gd name="connsiteX3" fmla="*/ 1440180 w 1440180"/>
                <a:gd name="connsiteY3" fmla="*/ 2773680 h 6164580"/>
                <a:gd name="connsiteX4" fmla="*/ 38100 w 1440180"/>
                <a:gd name="connsiteY4" fmla="*/ 3406140 h 6164580"/>
                <a:gd name="connsiteX5" fmla="*/ 1432560 w 1440180"/>
                <a:gd name="connsiteY5" fmla="*/ 3992880 h 6164580"/>
                <a:gd name="connsiteX6" fmla="*/ 716280 w 1440180"/>
                <a:gd name="connsiteY6" fmla="*/ 4285774 h 6164580"/>
                <a:gd name="connsiteX7" fmla="*/ 700087 w 1440180"/>
                <a:gd name="connsiteY7" fmla="*/ 6164580 h 616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80" h="6164580">
                  <a:moveTo>
                    <a:pt x="731520" y="0"/>
                  </a:moveTo>
                  <a:lnTo>
                    <a:pt x="731520" y="1874520"/>
                  </a:lnTo>
                  <a:lnTo>
                    <a:pt x="0" y="2156460"/>
                  </a:lnTo>
                  <a:lnTo>
                    <a:pt x="1440180" y="2773680"/>
                  </a:lnTo>
                  <a:lnTo>
                    <a:pt x="38100" y="3406140"/>
                  </a:lnTo>
                  <a:lnTo>
                    <a:pt x="1432560" y="3992880"/>
                  </a:lnTo>
                  <a:lnTo>
                    <a:pt x="716280" y="4285774"/>
                  </a:lnTo>
                  <a:lnTo>
                    <a:pt x="700087" y="616458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87D07AC-B1AA-6019-11FD-46588D141825}"/>
                </a:ext>
              </a:extLst>
            </p:cNvPr>
            <p:cNvSpPr/>
            <p:nvPr/>
          </p:nvSpPr>
          <p:spPr>
            <a:xfrm>
              <a:off x="5789930" y="5593300"/>
              <a:ext cx="612140" cy="369332"/>
            </a:xfrm>
            <a:custGeom>
              <a:avLst/>
              <a:gdLst>
                <a:gd name="connsiteX0" fmla="*/ 744434 w 1456227"/>
                <a:gd name="connsiteY0" fmla="*/ 0 h 3908923"/>
                <a:gd name="connsiteX1" fmla="*/ 744434 w 1456227"/>
                <a:gd name="connsiteY1" fmla="*/ 731520 h 3908923"/>
                <a:gd name="connsiteX2" fmla="*/ 12914 w 1456227"/>
                <a:gd name="connsiteY2" fmla="*/ 1013460 h 3908923"/>
                <a:gd name="connsiteX3" fmla="*/ 1453094 w 1456227"/>
                <a:gd name="connsiteY3" fmla="*/ 1630680 h 3908923"/>
                <a:gd name="connsiteX4" fmla="*/ 51014 w 1456227"/>
                <a:gd name="connsiteY4" fmla="*/ 2263140 h 3908923"/>
                <a:gd name="connsiteX5" fmla="*/ 1445474 w 1456227"/>
                <a:gd name="connsiteY5" fmla="*/ 2849880 h 3908923"/>
                <a:gd name="connsiteX6" fmla="*/ 691094 w 1456227"/>
                <a:gd name="connsiteY6" fmla="*/ 3154680 h 3908923"/>
                <a:gd name="connsiteX7" fmla="*/ 592034 w 1456227"/>
                <a:gd name="connsiteY7" fmla="*/ 3832860 h 3908923"/>
                <a:gd name="connsiteX8" fmla="*/ 614894 w 1456227"/>
                <a:gd name="connsiteY8" fmla="*/ 3863340 h 3908923"/>
                <a:gd name="connsiteX0" fmla="*/ 744434 w 1456227"/>
                <a:gd name="connsiteY0" fmla="*/ 0 h 3832860"/>
                <a:gd name="connsiteX1" fmla="*/ 744434 w 1456227"/>
                <a:gd name="connsiteY1" fmla="*/ 731520 h 3832860"/>
                <a:gd name="connsiteX2" fmla="*/ 12914 w 1456227"/>
                <a:gd name="connsiteY2" fmla="*/ 1013460 h 3832860"/>
                <a:gd name="connsiteX3" fmla="*/ 1453094 w 1456227"/>
                <a:gd name="connsiteY3" fmla="*/ 1630680 h 3832860"/>
                <a:gd name="connsiteX4" fmla="*/ 51014 w 1456227"/>
                <a:gd name="connsiteY4" fmla="*/ 2263140 h 3832860"/>
                <a:gd name="connsiteX5" fmla="*/ 1445474 w 1456227"/>
                <a:gd name="connsiteY5" fmla="*/ 2849880 h 3832860"/>
                <a:gd name="connsiteX6" fmla="*/ 691094 w 1456227"/>
                <a:gd name="connsiteY6" fmla="*/ 3154680 h 3832860"/>
                <a:gd name="connsiteX7" fmla="*/ 592034 w 1456227"/>
                <a:gd name="connsiteY7" fmla="*/ 3832860 h 3832860"/>
                <a:gd name="connsiteX0" fmla="*/ 744434 w 1456227"/>
                <a:gd name="connsiteY0" fmla="*/ 0 h 3832860"/>
                <a:gd name="connsiteX1" fmla="*/ 744434 w 1456227"/>
                <a:gd name="connsiteY1" fmla="*/ 731520 h 3832860"/>
                <a:gd name="connsiteX2" fmla="*/ 12914 w 1456227"/>
                <a:gd name="connsiteY2" fmla="*/ 1013460 h 3832860"/>
                <a:gd name="connsiteX3" fmla="*/ 1453094 w 1456227"/>
                <a:gd name="connsiteY3" fmla="*/ 1630680 h 3832860"/>
                <a:gd name="connsiteX4" fmla="*/ 51014 w 1456227"/>
                <a:gd name="connsiteY4" fmla="*/ 2263140 h 3832860"/>
                <a:gd name="connsiteX5" fmla="*/ 1445474 w 1456227"/>
                <a:gd name="connsiteY5" fmla="*/ 2849880 h 3832860"/>
                <a:gd name="connsiteX6" fmla="*/ 691094 w 1456227"/>
                <a:gd name="connsiteY6" fmla="*/ 3154680 h 3832860"/>
                <a:gd name="connsiteX7" fmla="*/ 592034 w 1456227"/>
                <a:gd name="connsiteY7" fmla="*/ 3832860 h 3832860"/>
                <a:gd name="connsiteX0" fmla="*/ 744434 w 1456227"/>
                <a:gd name="connsiteY0" fmla="*/ 0 h 3832860"/>
                <a:gd name="connsiteX1" fmla="*/ 744434 w 1456227"/>
                <a:gd name="connsiteY1" fmla="*/ 731520 h 3832860"/>
                <a:gd name="connsiteX2" fmla="*/ 12914 w 1456227"/>
                <a:gd name="connsiteY2" fmla="*/ 1013460 h 3832860"/>
                <a:gd name="connsiteX3" fmla="*/ 1453094 w 1456227"/>
                <a:gd name="connsiteY3" fmla="*/ 1630680 h 3832860"/>
                <a:gd name="connsiteX4" fmla="*/ 51014 w 1456227"/>
                <a:gd name="connsiteY4" fmla="*/ 2263140 h 3832860"/>
                <a:gd name="connsiteX5" fmla="*/ 1445474 w 1456227"/>
                <a:gd name="connsiteY5" fmla="*/ 2849880 h 3832860"/>
                <a:gd name="connsiteX6" fmla="*/ 691094 w 1456227"/>
                <a:gd name="connsiteY6" fmla="*/ 3154680 h 3832860"/>
                <a:gd name="connsiteX7" fmla="*/ 592034 w 1456227"/>
                <a:gd name="connsiteY7" fmla="*/ 3832860 h 3832860"/>
                <a:gd name="connsiteX0" fmla="*/ 744434 w 1453115"/>
                <a:gd name="connsiteY0" fmla="*/ 0 h 3832860"/>
                <a:gd name="connsiteX1" fmla="*/ 744434 w 1453115"/>
                <a:gd name="connsiteY1" fmla="*/ 731520 h 3832860"/>
                <a:gd name="connsiteX2" fmla="*/ 12914 w 1453115"/>
                <a:gd name="connsiteY2" fmla="*/ 1013460 h 3832860"/>
                <a:gd name="connsiteX3" fmla="*/ 1453094 w 1453115"/>
                <a:gd name="connsiteY3" fmla="*/ 1630680 h 3832860"/>
                <a:gd name="connsiteX4" fmla="*/ 51014 w 1453115"/>
                <a:gd name="connsiteY4" fmla="*/ 2263140 h 3832860"/>
                <a:gd name="connsiteX5" fmla="*/ 1445474 w 1453115"/>
                <a:gd name="connsiteY5" fmla="*/ 2849880 h 3832860"/>
                <a:gd name="connsiteX6" fmla="*/ 691094 w 1453115"/>
                <a:gd name="connsiteY6" fmla="*/ 3154680 h 3832860"/>
                <a:gd name="connsiteX7" fmla="*/ 592034 w 1453115"/>
                <a:gd name="connsiteY7" fmla="*/ 3832860 h 3832860"/>
                <a:gd name="connsiteX0" fmla="*/ 744434 w 1453115"/>
                <a:gd name="connsiteY0" fmla="*/ 0 h 3832860"/>
                <a:gd name="connsiteX1" fmla="*/ 744434 w 1453115"/>
                <a:gd name="connsiteY1" fmla="*/ 731520 h 3832860"/>
                <a:gd name="connsiteX2" fmla="*/ 12914 w 1453115"/>
                <a:gd name="connsiteY2" fmla="*/ 1013460 h 3832860"/>
                <a:gd name="connsiteX3" fmla="*/ 1453094 w 1453115"/>
                <a:gd name="connsiteY3" fmla="*/ 1630680 h 3832860"/>
                <a:gd name="connsiteX4" fmla="*/ 51014 w 1453115"/>
                <a:gd name="connsiteY4" fmla="*/ 2263140 h 3832860"/>
                <a:gd name="connsiteX5" fmla="*/ 1445474 w 1453115"/>
                <a:gd name="connsiteY5" fmla="*/ 2849880 h 3832860"/>
                <a:gd name="connsiteX6" fmla="*/ 691094 w 1453115"/>
                <a:gd name="connsiteY6" fmla="*/ 3154680 h 3832860"/>
                <a:gd name="connsiteX7" fmla="*/ 592034 w 1453115"/>
                <a:gd name="connsiteY7" fmla="*/ 3832860 h 3832860"/>
                <a:gd name="connsiteX0" fmla="*/ 744434 w 1453115"/>
                <a:gd name="connsiteY0" fmla="*/ 0 h 3832860"/>
                <a:gd name="connsiteX1" fmla="*/ 744434 w 1453115"/>
                <a:gd name="connsiteY1" fmla="*/ 731520 h 3832860"/>
                <a:gd name="connsiteX2" fmla="*/ 12914 w 1453115"/>
                <a:gd name="connsiteY2" fmla="*/ 1013460 h 3832860"/>
                <a:gd name="connsiteX3" fmla="*/ 1453094 w 1453115"/>
                <a:gd name="connsiteY3" fmla="*/ 1630680 h 3832860"/>
                <a:gd name="connsiteX4" fmla="*/ 51014 w 1453115"/>
                <a:gd name="connsiteY4" fmla="*/ 2263140 h 3832860"/>
                <a:gd name="connsiteX5" fmla="*/ 1445474 w 1453115"/>
                <a:gd name="connsiteY5" fmla="*/ 2849880 h 3832860"/>
                <a:gd name="connsiteX6" fmla="*/ 691094 w 1453115"/>
                <a:gd name="connsiteY6" fmla="*/ 3154680 h 3832860"/>
                <a:gd name="connsiteX7" fmla="*/ 592034 w 1453115"/>
                <a:gd name="connsiteY7" fmla="*/ 3832860 h 3832860"/>
                <a:gd name="connsiteX0" fmla="*/ 744434 w 1453094"/>
                <a:gd name="connsiteY0" fmla="*/ 0 h 3832860"/>
                <a:gd name="connsiteX1" fmla="*/ 744434 w 1453094"/>
                <a:gd name="connsiteY1" fmla="*/ 731520 h 3832860"/>
                <a:gd name="connsiteX2" fmla="*/ 12914 w 1453094"/>
                <a:gd name="connsiteY2" fmla="*/ 1013460 h 3832860"/>
                <a:gd name="connsiteX3" fmla="*/ 1453094 w 1453094"/>
                <a:gd name="connsiteY3" fmla="*/ 1630680 h 3832860"/>
                <a:gd name="connsiteX4" fmla="*/ 51014 w 1453094"/>
                <a:gd name="connsiteY4" fmla="*/ 2263140 h 3832860"/>
                <a:gd name="connsiteX5" fmla="*/ 1445474 w 1453094"/>
                <a:gd name="connsiteY5" fmla="*/ 2849880 h 3832860"/>
                <a:gd name="connsiteX6" fmla="*/ 691094 w 1453094"/>
                <a:gd name="connsiteY6" fmla="*/ 3154680 h 3832860"/>
                <a:gd name="connsiteX7" fmla="*/ 592034 w 1453094"/>
                <a:gd name="connsiteY7" fmla="*/ 3832860 h 3832860"/>
                <a:gd name="connsiteX0" fmla="*/ 744434 w 1453094"/>
                <a:gd name="connsiteY0" fmla="*/ 0 h 3832860"/>
                <a:gd name="connsiteX1" fmla="*/ 744434 w 1453094"/>
                <a:gd name="connsiteY1" fmla="*/ 731520 h 3832860"/>
                <a:gd name="connsiteX2" fmla="*/ 12914 w 1453094"/>
                <a:gd name="connsiteY2" fmla="*/ 1013460 h 3832860"/>
                <a:gd name="connsiteX3" fmla="*/ 1453094 w 1453094"/>
                <a:gd name="connsiteY3" fmla="*/ 1630680 h 3832860"/>
                <a:gd name="connsiteX4" fmla="*/ 51014 w 1453094"/>
                <a:gd name="connsiteY4" fmla="*/ 2263140 h 3832860"/>
                <a:gd name="connsiteX5" fmla="*/ 1445474 w 1453094"/>
                <a:gd name="connsiteY5" fmla="*/ 2849880 h 3832860"/>
                <a:gd name="connsiteX6" fmla="*/ 691094 w 1453094"/>
                <a:gd name="connsiteY6" fmla="*/ 3154680 h 3832860"/>
                <a:gd name="connsiteX7" fmla="*/ 592034 w 1453094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57912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57912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67056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67056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67056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716280 w 1440180"/>
                <a:gd name="connsiteY6" fmla="*/ 3142774 h 3832860"/>
                <a:gd name="connsiteX7" fmla="*/ 67056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716280 w 1440180"/>
                <a:gd name="connsiteY6" fmla="*/ 3142774 h 3832860"/>
                <a:gd name="connsiteX7" fmla="*/ 722947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716280 w 1440180"/>
                <a:gd name="connsiteY6" fmla="*/ 3142774 h 3832860"/>
                <a:gd name="connsiteX7" fmla="*/ 722947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716280 w 1440180"/>
                <a:gd name="connsiteY6" fmla="*/ 3142774 h 3832860"/>
                <a:gd name="connsiteX7" fmla="*/ 722947 w 1440180"/>
                <a:gd name="connsiteY7" fmla="*/ 3832860 h 3832860"/>
                <a:gd name="connsiteX0" fmla="*/ 731520 w 1440180"/>
                <a:gd name="connsiteY0" fmla="*/ 0 h 5021580"/>
                <a:gd name="connsiteX1" fmla="*/ 731520 w 1440180"/>
                <a:gd name="connsiteY1" fmla="*/ 731520 h 5021580"/>
                <a:gd name="connsiteX2" fmla="*/ 0 w 1440180"/>
                <a:gd name="connsiteY2" fmla="*/ 1013460 h 5021580"/>
                <a:gd name="connsiteX3" fmla="*/ 1440180 w 1440180"/>
                <a:gd name="connsiteY3" fmla="*/ 1630680 h 5021580"/>
                <a:gd name="connsiteX4" fmla="*/ 38100 w 1440180"/>
                <a:gd name="connsiteY4" fmla="*/ 2263140 h 5021580"/>
                <a:gd name="connsiteX5" fmla="*/ 1432560 w 1440180"/>
                <a:gd name="connsiteY5" fmla="*/ 2849880 h 5021580"/>
                <a:gd name="connsiteX6" fmla="*/ 716280 w 1440180"/>
                <a:gd name="connsiteY6" fmla="*/ 3142774 h 5021580"/>
                <a:gd name="connsiteX7" fmla="*/ 700087 w 1440180"/>
                <a:gd name="connsiteY7" fmla="*/ 5021580 h 5021580"/>
                <a:gd name="connsiteX0" fmla="*/ 731520 w 1440180"/>
                <a:gd name="connsiteY0" fmla="*/ 0 h 5021580"/>
                <a:gd name="connsiteX1" fmla="*/ 731520 w 1440180"/>
                <a:gd name="connsiteY1" fmla="*/ 731520 h 5021580"/>
                <a:gd name="connsiteX2" fmla="*/ 0 w 1440180"/>
                <a:gd name="connsiteY2" fmla="*/ 1013460 h 5021580"/>
                <a:gd name="connsiteX3" fmla="*/ 1440180 w 1440180"/>
                <a:gd name="connsiteY3" fmla="*/ 1630680 h 5021580"/>
                <a:gd name="connsiteX4" fmla="*/ 38100 w 1440180"/>
                <a:gd name="connsiteY4" fmla="*/ 2263140 h 5021580"/>
                <a:gd name="connsiteX5" fmla="*/ 1432560 w 1440180"/>
                <a:gd name="connsiteY5" fmla="*/ 2849880 h 5021580"/>
                <a:gd name="connsiteX6" fmla="*/ 716280 w 1440180"/>
                <a:gd name="connsiteY6" fmla="*/ 3142774 h 5021580"/>
                <a:gd name="connsiteX7" fmla="*/ 700087 w 1440180"/>
                <a:gd name="connsiteY7" fmla="*/ 5021580 h 5021580"/>
                <a:gd name="connsiteX0" fmla="*/ 731520 w 1440180"/>
                <a:gd name="connsiteY0" fmla="*/ 0 h 5021580"/>
                <a:gd name="connsiteX1" fmla="*/ 731520 w 1440180"/>
                <a:gd name="connsiteY1" fmla="*/ 731520 h 5021580"/>
                <a:gd name="connsiteX2" fmla="*/ 0 w 1440180"/>
                <a:gd name="connsiteY2" fmla="*/ 1013460 h 5021580"/>
                <a:gd name="connsiteX3" fmla="*/ 1440180 w 1440180"/>
                <a:gd name="connsiteY3" fmla="*/ 1630680 h 5021580"/>
                <a:gd name="connsiteX4" fmla="*/ 38100 w 1440180"/>
                <a:gd name="connsiteY4" fmla="*/ 2263140 h 5021580"/>
                <a:gd name="connsiteX5" fmla="*/ 1432560 w 1440180"/>
                <a:gd name="connsiteY5" fmla="*/ 2849880 h 5021580"/>
                <a:gd name="connsiteX6" fmla="*/ 716280 w 1440180"/>
                <a:gd name="connsiteY6" fmla="*/ 3142774 h 5021580"/>
                <a:gd name="connsiteX7" fmla="*/ 700087 w 1440180"/>
                <a:gd name="connsiteY7" fmla="*/ 5021580 h 5021580"/>
                <a:gd name="connsiteX0" fmla="*/ 731520 w 1440180"/>
                <a:gd name="connsiteY0" fmla="*/ 0 h 6164580"/>
                <a:gd name="connsiteX1" fmla="*/ 731520 w 1440180"/>
                <a:gd name="connsiteY1" fmla="*/ 1874520 h 6164580"/>
                <a:gd name="connsiteX2" fmla="*/ 0 w 1440180"/>
                <a:gd name="connsiteY2" fmla="*/ 2156460 h 6164580"/>
                <a:gd name="connsiteX3" fmla="*/ 1440180 w 1440180"/>
                <a:gd name="connsiteY3" fmla="*/ 2773680 h 6164580"/>
                <a:gd name="connsiteX4" fmla="*/ 38100 w 1440180"/>
                <a:gd name="connsiteY4" fmla="*/ 3406140 h 6164580"/>
                <a:gd name="connsiteX5" fmla="*/ 1432560 w 1440180"/>
                <a:gd name="connsiteY5" fmla="*/ 3992880 h 6164580"/>
                <a:gd name="connsiteX6" fmla="*/ 716280 w 1440180"/>
                <a:gd name="connsiteY6" fmla="*/ 4285774 h 6164580"/>
                <a:gd name="connsiteX7" fmla="*/ 700087 w 1440180"/>
                <a:gd name="connsiteY7" fmla="*/ 6164580 h 6164580"/>
                <a:gd name="connsiteX0" fmla="*/ 731520 w 1440180"/>
                <a:gd name="connsiteY0" fmla="*/ 0 h 6164580"/>
                <a:gd name="connsiteX1" fmla="*/ 731520 w 1440180"/>
                <a:gd name="connsiteY1" fmla="*/ 1874520 h 6164580"/>
                <a:gd name="connsiteX2" fmla="*/ 0 w 1440180"/>
                <a:gd name="connsiteY2" fmla="*/ 2156460 h 6164580"/>
                <a:gd name="connsiteX3" fmla="*/ 1440180 w 1440180"/>
                <a:gd name="connsiteY3" fmla="*/ 2773680 h 6164580"/>
                <a:gd name="connsiteX4" fmla="*/ 38100 w 1440180"/>
                <a:gd name="connsiteY4" fmla="*/ 3406140 h 6164580"/>
                <a:gd name="connsiteX5" fmla="*/ 1432560 w 1440180"/>
                <a:gd name="connsiteY5" fmla="*/ 3992880 h 6164580"/>
                <a:gd name="connsiteX6" fmla="*/ 716280 w 1440180"/>
                <a:gd name="connsiteY6" fmla="*/ 4285774 h 6164580"/>
                <a:gd name="connsiteX7" fmla="*/ 700087 w 1440180"/>
                <a:gd name="connsiteY7" fmla="*/ 6164580 h 6164580"/>
                <a:gd name="connsiteX0" fmla="*/ 731520 w 1440180"/>
                <a:gd name="connsiteY0" fmla="*/ 0 h 6164580"/>
                <a:gd name="connsiteX1" fmla="*/ 731520 w 1440180"/>
                <a:gd name="connsiteY1" fmla="*/ 1874520 h 6164580"/>
                <a:gd name="connsiteX2" fmla="*/ 0 w 1440180"/>
                <a:gd name="connsiteY2" fmla="*/ 2156460 h 6164580"/>
                <a:gd name="connsiteX3" fmla="*/ 1440180 w 1440180"/>
                <a:gd name="connsiteY3" fmla="*/ 2773680 h 6164580"/>
                <a:gd name="connsiteX4" fmla="*/ 38100 w 1440180"/>
                <a:gd name="connsiteY4" fmla="*/ 3406140 h 6164580"/>
                <a:gd name="connsiteX5" fmla="*/ 1432560 w 1440180"/>
                <a:gd name="connsiteY5" fmla="*/ 3992880 h 6164580"/>
                <a:gd name="connsiteX6" fmla="*/ 716280 w 1440180"/>
                <a:gd name="connsiteY6" fmla="*/ 4285774 h 6164580"/>
                <a:gd name="connsiteX7" fmla="*/ 700087 w 1440180"/>
                <a:gd name="connsiteY7" fmla="*/ 6164580 h 616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80" h="6164580">
                  <a:moveTo>
                    <a:pt x="731520" y="0"/>
                  </a:moveTo>
                  <a:lnTo>
                    <a:pt x="731520" y="1874520"/>
                  </a:lnTo>
                  <a:lnTo>
                    <a:pt x="0" y="2156460"/>
                  </a:lnTo>
                  <a:lnTo>
                    <a:pt x="1440180" y="2773680"/>
                  </a:lnTo>
                  <a:lnTo>
                    <a:pt x="38100" y="3406140"/>
                  </a:lnTo>
                  <a:lnTo>
                    <a:pt x="1432560" y="3992880"/>
                  </a:lnTo>
                  <a:lnTo>
                    <a:pt x="716280" y="4285774"/>
                  </a:lnTo>
                  <a:lnTo>
                    <a:pt x="700087" y="616458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E52C6A0-BD34-B2EB-3115-E0FAD5DA0804}"/>
                </a:ext>
              </a:extLst>
            </p:cNvPr>
            <p:cNvSpPr/>
            <p:nvPr/>
          </p:nvSpPr>
          <p:spPr>
            <a:xfrm>
              <a:off x="5789930" y="5853647"/>
              <a:ext cx="612140" cy="369332"/>
            </a:xfrm>
            <a:custGeom>
              <a:avLst/>
              <a:gdLst>
                <a:gd name="connsiteX0" fmla="*/ 744434 w 1456227"/>
                <a:gd name="connsiteY0" fmla="*/ 0 h 3908923"/>
                <a:gd name="connsiteX1" fmla="*/ 744434 w 1456227"/>
                <a:gd name="connsiteY1" fmla="*/ 731520 h 3908923"/>
                <a:gd name="connsiteX2" fmla="*/ 12914 w 1456227"/>
                <a:gd name="connsiteY2" fmla="*/ 1013460 h 3908923"/>
                <a:gd name="connsiteX3" fmla="*/ 1453094 w 1456227"/>
                <a:gd name="connsiteY3" fmla="*/ 1630680 h 3908923"/>
                <a:gd name="connsiteX4" fmla="*/ 51014 w 1456227"/>
                <a:gd name="connsiteY4" fmla="*/ 2263140 h 3908923"/>
                <a:gd name="connsiteX5" fmla="*/ 1445474 w 1456227"/>
                <a:gd name="connsiteY5" fmla="*/ 2849880 h 3908923"/>
                <a:gd name="connsiteX6" fmla="*/ 691094 w 1456227"/>
                <a:gd name="connsiteY6" fmla="*/ 3154680 h 3908923"/>
                <a:gd name="connsiteX7" fmla="*/ 592034 w 1456227"/>
                <a:gd name="connsiteY7" fmla="*/ 3832860 h 3908923"/>
                <a:gd name="connsiteX8" fmla="*/ 614894 w 1456227"/>
                <a:gd name="connsiteY8" fmla="*/ 3863340 h 3908923"/>
                <a:gd name="connsiteX0" fmla="*/ 744434 w 1456227"/>
                <a:gd name="connsiteY0" fmla="*/ 0 h 3832860"/>
                <a:gd name="connsiteX1" fmla="*/ 744434 w 1456227"/>
                <a:gd name="connsiteY1" fmla="*/ 731520 h 3832860"/>
                <a:gd name="connsiteX2" fmla="*/ 12914 w 1456227"/>
                <a:gd name="connsiteY2" fmla="*/ 1013460 h 3832860"/>
                <a:gd name="connsiteX3" fmla="*/ 1453094 w 1456227"/>
                <a:gd name="connsiteY3" fmla="*/ 1630680 h 3832860"/>
                <a:gd name="connsiteX4" fmla="*/ 51014 w 1456227"/>
                <a:gd name="connsiteY4" fmla="*/ 2263140 h 3832860"/>
                <a:gd name="connsiteX5" fmla="*/ 1445474 w 1456227"/>
                <a:gd name="connsiteY5" fmla="*/ 2849880 h 3832860"/>
                <a:gd name="connsiteX6" fmla="*/ 691094 w 1456227"/>
                <a:gd name="connsiteY6" fmla="*/ 3154680 h 3832860"/>
                <a:gd name="connsiteX7" fmla="*/ 592034 w 1456227"/>
                <a:gd name="connsiteY7" fmla="*/ 3832860 h 3832860"/>
                <a:gd name="connsiteX0" fmla="*/ 744434 w 1456227"/>
                <a:gd name="connsiteY0" fmla="*/ 0 h 3832860"/>
                <a:gd name="connsiteX1" fmla="*/ 744434 w 1456227"/>
                <a:gd name="connsiteY1" fmla="*/ 731520 h 3832860"/>
                <a:gd name="connsiteX2" fmla="*/ 12914 w 1456227"/>
                <a:gd name="connsiteY2" fmla="*/ 1013460 h 3832860"/>
                <a:gd name="connsiteX3" fmla="*/ 1453094 w 1456227"/>
                <a:gd name="connsiteY3" fmla="*/ 1630680 h 3832860"/>
                <a:gd name="connsiteX4" fmla="*/ 51014 w 1456227"/>
                <a:gd name="connsiteY4" fmla="*/ 2263140 h 3832860"/>
                <a:gd name="connsiteX5" fmla="*/ 1445474 w 1456227"/>
                <a:gd name="connsiteY5" fmla="*/ 2849880 h 3832860"/>
                <a:gd name="connsiteX6" fmla="*/ 691094 w 1456227"/>
                <a:gd name="connsiteY6" fmla="*/ 3154680 h 3832860"/>
                <a:gd name="connsiteX7" fmla="*/ 592034 w 1456227"/>
                <a:gd name="connsiteY7" fmla="*/ 3832860 h 3832860"/>
                <a:gd name="connsiteX0" fmla="*/ 744434 w 1456227"/>
                <a:gd name="connsiteY0" fmla="*/ 0 h 3832860"/>
                <a:gd name="connsiteX1" fmla="*/ 744434 w 1456227"/>
                <a:gd name="connsiteY1" fmla="*/ 731520 h 3832860"/>
                <a:gd name="connsiteX2" fmla="*/ 12914 w 1456227"/>
                <a:gd name="connsiteY2" fmla="*/ 1013460 h 3832860"/>
                <a:gd name="connsiteX3" fmla="*/ 1453094 w 1456227"/>
                <a:gd name="connsiteY3" fmla="*/ 1630680 h 3832860"/>
                <a:gd name="connsiteX4" fmla="*/ 51014 w 1456227"/>
                <a:gd name="connsiteY4" fmla="*/ 2263140 h 3832860"/>
                <a:gd name="connsiteX5" fmla="*/ 1445474 w 1456227"/>
                <a:gd name="connsiteY5" fmla="*/ 2849880 h 3832860"/>
                <a:gd name="connsiteX6" fmla="*/ 691094 w 1456227"/>
                <a:gd name="connsiteY6" fmla="*/ 3154680 h 3832860"/>
                <a:gd name="connsiteX7" fmla="*/ 592034 w 1456227"/>
                <a:gd name="connsiteY7" fmla="*/ 3832860 h 3832860"/>
                <a:gd name="connsiteX0" fmla="*/ 744434 w 1453115"/>
                <a:gd name="connsiteY0" fmla="*/ 0 h 3832860"/>
                <a:gd name="connsiteX1" fmla="*/ 744434 w 1453115"/>
                <a:gd name="connsiteY1" fmla="*/ 731520 h 3832860"/>
                <a:gd name="connsiteX2" fmla="*/ 12914 w 1453115"/>
                <a:gd name="connsiteY2" fmla="*/ 1013460 h 3832860"/>
                <a:gd name="connsiteX3" fmla="*/ 1453094 w 1453115"/>
                <a:gd name="connsiteY3" fmla="*/ 1630680 h 3832860"/>
                <a:gd name="connsiteX4" fmla="*/ 51014 w 1453115"/>
                <a:gd name="connsiteY4" fmla="*/ 2263140 h 3832860"/>
                <a:gd name="connsiteX5" fmla="*/ 1445474 w 1453115"/>
                <a:gd name="connsiteY5" fmla="*/ 2849880 h 3832860"/>
                <a:gd name="connsiteX6" fmla="*/ 691094 w 1453115"/>
                <a:gd name="connsiteY6" fmla="*/ 3154680 h 3832860"/>
                <a:gd name="connsiteX7" fmla="*/ 592034 w 1453115"/>
                <a:gd name="connsiteY7" fmla="*/ 3832860 h 3832860"/>
                <a:gd name="connsiteX0" fmla="*/ 744434 w 1453115"/>
                <a:gd name="connsiteY0" fmla="*/ 0 h 3832860"/>
                <a:gd name="connsiteX1" fmla="*/ 744434 w 1453115"/>
                <a:gd name="connsiteY1" fmla="*/ 731520 h 3832860"/>
                <a:gd name="connsiteX2" fmla="*/ 12914 w 1453115"/>
                <a:gd name="connsiteY2" fmla="*/ 1013460 h 3832860"/>
                <a:gd name="connsiteX3" fmla="*/ 1453094 w 1453115"/>
                <a:gd name="connsiteY3" fmla="*/ 1630680 h 3832860"/>
                <a:gd name="connsiteX4" fmla="*/ 51014 w 1453115"/>
                <a:gd name="connsiteY4" fmla="*/ 2263140 h 3832860"/>
                <a:gd name="connsiteX5" fmla="*/ 1445474 w 1453115"/>
                <a:gd name="connsiteY5" fmla="*/ 2849880 h 3832860"/>
                <a:gd name="connsiteX6" fmla="*/ 691094 w 1453115"/>
                <a:gd name="connsiteY6" fmla="*/ 3154680 h 3832860"/>
                <a:gd name="connsiteX7" fmla="*/ 592034 w 1453115"/>
                <a:gd name="connsiteY7" fmla="*/ 3832860 h 3832860"/>
                <a:gd name="connsiteX0" fmla="*/ 744434 w 1453115"/>
                <a:gd name="connsiteY0" fmla="*/ 0 h 3832860"/>
                <a:gd name="connsiteX1" fmla="*/ 744434 w 1453115"/>
                <a:gd name="connsiteY1" fmla="*/ 731520 h 3832860"/>
                <a:gd name="connsiteX2" fmla="*/ 12914 w 1453115"/>
                <a:gd name="connsiteY2" fmla="*/ 1013460 h 3832860"/>
                <a:gd name="connsiteX3" fmla="*/ 1453094 w 1453115"/>
                <a:gd name="connsiteY3" fmla="*/ 1630680 h 3832860"/>
                <a:gd name="connsiteX4" fmla="*/ 51014 w 1453115"/>
                <a:gd name="connsiteY4" fmla="*/ 2263140 h 3832860"/>
                <a:gd name="connsiteX5" fmla="*/ 1445474 w 1453115"/>
                <a:gd name="connsiteY5" fmla="*/ 2849880 h 3832860"/>
                <a:gd name="connsiteX6" fmla="*/ 691094 w 1453115"/>
                <a:gd name="connsiteY6" fmla="*/ 3154680 h 3832860"/>
                <a:gd name="connsiteX7" fmla="*/ 592034 w 1453115"/>
                <a:gd name="connsiteY7" fmla="*/ 3832860 h 3832860"/>
                <a:gd name="connsiteX0" fmla="*/ 744434 w 1453094"/>
                <a:gd name="connsiteY0" fmla="*/ 0 h 3832860"/>
                <a:gd name="connsiteX1" fmla="*/ 744434 w 1453094"/>
                <a:gd name="connsiteY1" fmla="*/ 731520 h 3832860"/>
                <a:gd name="connsiteX2" fmla="*/ 12914 w 1453094"/>
                <a:gd name="connsiteY2" fmla="*/ 1013460 h 3832860"/>
                <a:gd name="connsiteX3" fmla="*/ 1453094 w 1453094"/>
                <a:gd name="connsiteY3" fmla="*/ 1630680 h 3832860"/>
                <a:gd name="connsiteX4" fmla="*/ 51014 w 1453094"/>
                <a:gd name="connsiteY4" fmla="*/ 2263140 h 3832860"/>
                <a:gd name="connsiteX5" fmla="*/ 1445474 w 1453094"/>
                <a:gd name="connsiteY5" fmla="*/ 2849880 h 3832860"/>
                <a:gd name="connsiteX6" fmla="*/ 691094 w 1453094"/>
                <a:gd name="connsiteY6" fmla="*/ 3154680 h 3832860"/>
                <a:gd name="connsiteX7" fmla="*/ 592034 w 1453094"/>
                <a:gd name="connsiteY7" fmla="*/ 3832860 h 3832860"/>
                <a:gd name="connsiteX0" fmla="*/ 744434 w 1453094"/>
                <a:gd name="connsiteY0" fmla="*/ 0 h 3832860"/>
                <a:gd name="connsiteX1" fmla="*/ 744434 w 1453094"/>
                <a:gd name="connsiteY1" fmla="*/ 731520 h 3832860"/>
                <a:gd name="connsiteX2" fmla="*/ 12914 w 1453094"/>
                <a:gd name="connsiteY2" fmla="*/ 1013460 h 3832860"/>
                <a:gd name="connsiteX3" fmla="*/ 1453094 w 1453094"/>
                <a:gd name="connsiteY3" fmla="*/ 1630680 h 3832860"/>
                <a:gd name="connsiteX4" fmla="*/ 51014 w 1453094"/>
                <a:gd name="connsiteY4" fmla="*/ 2263140 h 3832860"/>
                <a:gd name="connsiteX5" fmla="*/ 1445474 w 1453094"/>
                <a:gd name="connsiteY5" fmla="*/ 2849880 h 3832860"/>
                <a:gd name="connsiteX6" fmla="*/ 691094 w 1453094"/>
                <a:gd name="connsiteY6" fmla="*/ 3154680 h 3832860"/>
                <a:gd name="connsiteX7" fmla="*/ 592034 w 1453094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57912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57912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67056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67056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67056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716280 w 1440180"/>
                <a:gd name="connsiteY6" fmla="*/ 3142774 h 3832860"/>
                <a:gd name="connsiteX7" fmla="*/ 67056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716280 w 1440180"/>
                <a:gd name="connsiteY6" fmla="*/ 3142774 h 3832860"/>
                <a:gd name="connsiteX7" fmla="*/ 722947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716280 w 1440180"/>
                <a:gd name="connsiteY6" fmla="*/ 3142774 h 3832860"/>
                <a:gd name="connsiteX7" fmla="*/ 722947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716280 w 1440180"/>
                <a:gd name="connsiteY6" fmla="*/ 3142774 h 3832860"/>
                <a:gd name="connsiteX7" fmla="*/ 722947 w 1440180"/>
                <a:gd name="connsiteY7" fmla="*/ 3832860 h 3832860"/>
                <a:gd name="connsiteX0" fmla="*/ 731520 w 1440180"/>
                <a:gd name="connsiteY0" fmla="*/ 0 h 5021580"/>
                <a:gd name="connsiteX1" fmla="*/ 731520 w 1440180"/>
                <a:gd name="connsiteY1" fmla="*/ 731520 h 5021580"/>
                <a:gd name="connsiteX2" fmla="*/ 0 w 1440180"/>
                <a:gd name="connsiteY2" fmla="*/ 1013460 h 5021580"/>
                <a:gd name="connsiteX3" fmla="*/ 1440180 w 1440180"/>
                <a:gd name="connsiteY3" fmla="*/ 1630680 h 5021580"/>
                <a:gd name="connsiteX4" fmla="*/ 38100 w 1440180"/>
                <a:gd name="connsiteY4" fmla="*/ 2263140 h 5021580"/>
                <a:gd name="connsiteX5" fmla="*/ 1432560 w 1440180"/>
                <a:gd name="connsiteY5" fmla="*/ 2849880 h 5021580"/>
                <a:gd name="connsiteX6" fmla="*/ 716280 w 1440180"/>
                <a:gd name="connsiteY6" fmla="*/ 3142774 h 5021580"/>
                <a:gd name="connsiteX7" fmla="*/ 700087 w 1440180"/>
                <a:gd name="connsiteY7" fmla="*/ 5021580 h 5021580"/>
                <a:gd name="connsiteX0" fmla="*/ 731520 w 1440180"/>
                <a:gd name="connsiteY0" fmla="*/ 0 h 5021580"/>
                <a:gd name="connsiteX1" fmla="*/ 731520 w 1440180"/>
                <a:gd name="connsiteY1" fmla="*/ 731520 h 5021580"/>
                <a:gd name="connsiteX2" fmla="*/ 0 w 1440180"/>
                <a:gd name="connsiteY2" fmla="*/ 1013460 h 5021580"/>
                <a:gd name="connsiteX3" fmla="*/ 1440180 w 1440180"/>
                <a:gd name="connsiteY3" fmla="*/ 1630680 h 5021580"/>
                <a:gd name="connsiteX4" fmla="*/ 38100 w 1440180"/>
                <a:gd name="connsiteY4" fmla="*/ 2263140 h 5021580"/>
                <a:gd name="connsiteX5" fmla="*/ 1432560 w 1440180"/>
                <a:gd name="connsiteY5" fmla="*/ 2849880 h 5021580"/>
                <a:gd name="connsiteX6" fmla="*/ 716280 w 1440180"/>
                <a:gd name="connsiteY6" fmla="*/ 3142774 h 5021580"/>
                <a:gd name="connsiteX7" fmla="*/ 700087 w 1440180"/>
                <a:gd name="connsiteY7" fmla="*/ 5021580 h 5021580"/>
                <a:gd name="connsiteX0" fmla="*/ 731520 w 1440180"/>
                <a:gd name="connsiteY0" fmla="*/ 0 h 5021580"/>
                <a:gd name="connsiteX1" fmla="*/ 731520 w 1440180"/>
                <a:gd name="connsiteY1" fmla="*/ 731520 h 5021580"/>
                <a:gd name="connsiteX2" fmla="*/ 0 w 1440180"/>
                <a:gd name="connsiteY2" fmla="*/ 1013460 h 5021580"/>
                <a:gd name="connsiteX3" fmla="*/ 1440180 w 1440180"/>
                <a:gd name="connsiteY3" fmla="*/ 1630680 h 5021580"/>
                <a:gd name="connsiteX4" fmla="*/ 38100 w 1440180"/>
                <a:gd name="connsiteY4" fmla="*/ 2263140 h 5021580"/>
                <a:gd name="connsiteX5" fmla="*/ 1432560 w 1440180"/>
                <a:gd name="connsiteY5" fmla="*/ 2849880 h 5021580"/>
                <a:gd name="connsiteX6" fmla="*/ 716280 w 1440180"/>
                <a:gd name="connsiteY6" fmla="*/ 3142774 h 5021580"/>
                <a:gd name="connsiteX7" fmla="*/ 700087 w 1440180"/>
                <a:gd name="connsiteY7" fmla="*/ 5021580 h 5021580"/>
                <a:gd name="connsiteX0" fmla="*/ 731520 w 1440180"/>
                <a:gd name="connsiteY0" fmla="*/ 0 h 6164580"/>
                <a:gd name="connsiteX1" fmla="*/ 731520 w 1440180"/>
                <a:gd name="connsiteY1" fmla="*/ 1874520 h 6164580"/>
                <a:gd name="connsiteX2" fmla="*/ 0 w 1440180"/>
                <a:gd name="connsiteY2" fmla="*/ 2156460 h 6164580"/>
                <a:gd name="connsiteX3" fmla="*/ 1440180 w 1440180"/>
                <a:gd name="connsiteY3" fmla="*/ 2773680 h 6164580"/>
                <a:gd name="connsiteX4" fmla="*/ 38100 w 1440180"/>
                <a:gd name="connsiteY4" fmla="*/ 3406140 h 6164580"/>
                <a:gd name="connsiteX5" fmla="*/ 1432560 w 1440180"/>
                <a:gd name="connsiteY5" fmla="*/ 3992880 h 6164580"/>
                <a:gd name="connsiteX6" fmla="*/ 716280 w 1440180"/>
                <a:gd name="connsiteY6" fmla="*/ 4285774 h 6164580"/>
                <a:gd name="connsiteX7" fmla="*/ 700087 w 1440180"/>
                <a:gd name="connsiteY7" fmla="*/ 6164580 h 6164580"/>
                <a:gd name="connsiteX0" fmla="*/ 731520 w 1440180"/>
                <a:gd name="connsiteY0" fmla="*/ 0 h 6164580"/>
                <a:gd name="connsiteX1" fmla="*/ 731520 w 1440180"/>
                <a:gd name="connsiteY1" fmla="*/ 1874520 h 6164580"/>
                <a:gd name="connsiteX2" fmla="*/ 0 w 1440180"/>
                <a:gd name="connsiteY2" fmla="*/ 2156460 h 6164580"/>
                <a:gd name="connsiteX3" fmla="*/ 1440180 w 1440180"/>
                <a:gd name="connsiteY3" fmla="*/ 2773680 h 6164580"/>
                <a:gd name="connsiteX4" fmla="*/ 38100 w 1440180"/>
                <a:gd name="connsiteY4" fmla="*/ 3406140 h 6164580"/>
                <a:gd name="connsiteX5" fmla="*/ 1432560 w 1440180"/>
                <a:gd name="connsiteY5" fmla="*/ 3992880 h 6164580"/>
                <a:gd name="connsiteX6" fmla="*/ 716280 w 1440180"/>
                <a:gd name="connsiteY6" fmla="*/ 4285774 h 6164580"/>
                <a:gd name="connsiteX7" fmla="*/ 700087 w 1440180"/>
                <a:gd name="connsiteY7" fmla="*/ 6164580 h 6164580"/>
                <a:gd name="connsiteX0" fmla="*/ 731520 w 1440180"/>
                <a:gd name="connsiteY0" fmla="*/ 0 h 6164580"/>
                <a:gd name="connsiteX1" fmla="*/ 731520 w 1440180"/>
                <a:gd name="connsiteY1" fmla="*/ 1874520 h 6164580"/>
                <a:gd name="connsiteX2" fmla="*/ 0 w 1440180"/>
                <a:gd name="connsiteY2" fmla="*/ 2156460 h 6164580"/>
                <a:gd name="connsiteX3" fmla="*/ 1440180 w 1440180"/>
                <a:gd name="connsiteY3" fmla="*/ 2773680 h 6164580"/>
                <a:gd name="connsiteX4" fmla="*/ 38100 w 1440180"/>
                <a:gd name="connsiteY4" fmla="*/ 3406140 h 6164580"/>
                <a:gd name="connsiteX5" fmla="*/ 1432560 w 1440180"/>
                <a:gd name="connsiteY5" fmla="*/ 3992880 h 6164580"/>
                <a:gd name="connsiteX6" fmla="*/ 716280 w 1440180"/>
                <a:gd name="connsiteY6" fmla="*/ 4285774 h 6164580"/>
                <a:gd name="connsiteX7" fmla="*/ 700087 w 1440180"/>
                <a:gd name="connsiteY7" fmla="*/ 6164580 h 616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80" h="6164580">
                  <a:moveTo>
                    <a:pt x="731520" y="0"/>
                  </a:moveTo>
                  <a:lnTo>
                    <a:pt x="731520" y="1874520"/>
                  </a:lnTo>
                  <a:lnTo>
                    <a:pt x="0" y="2156460"/>
                  </a:lnTo>
                  <a:lnTo>
                    <a:pt x="1440180" y="2773680"/>
                  </a:lnTo>
                  <a:lnTo>
                    <a:pt x="38100" y="3406140"/>
                  </a:lnTo>
                  <a:lnTo>
                    <a:pt x="1432560" y="3992880"/>
                  </a:lnTo>
                  <a:lnTo>
                    <a:pt x="716280" y="4285774"/>
                  </a:lnTo>
                  <a:lnTo>
                    <a:pt x="700087" y="616458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EED683E-FEDE-1B23-CF20-D5801D7FF866}"/>
                </a:ext>
              </a:extLst>
            </p:cNvPr>
            <p:cNvSpPr/>
            <p:nvPr/>
          </p:nvSpPr>
          <p:spPr>
            <a:xfrm>
              <a:off x="5789930" y="6089880"/>
              <a:ext cx="612140" cy="369332"/>
            </a:xfrm>
            <a:custGeom>
              <a:avLst/>
              <a:gdLst>
                <a:gd name="connsiteX0" fmla="*/ 744434 w 1456227"/>
                <a:gd name="connsiteY0" fmla="*/ 0 h 3908923"/>
                <a:gd name="connsiteX1" fmla="*/ 744434 w 1456227"/>
                <a:gd name="connsiteY1" fmla="*/ 731520 h 3908923"/>
                <a:gd name="connsiteX2" fmla="*/ 12914 w 1456227"/>
                <a:gd name="connsiteY2" fmla="*/ 1013460 h 3908923"/>
                <a:gd name="connsiteX3" fmla="*/ 1453094 w 1456227"/>
                <a:gd name="connsiteY3" fmla="*/ 1630680 h 3908923"/>
                <a:gd name="connsiteX4" fmla="*/ 51014 w 1456227"/>
                <a:gd name="connsiteY4" fmla="*/ 2263140 h 3908923"/>
                <a:gd name="connsiteX5" fmla="*/ 1445474 w 1456227"/>
                <a:gd name="connsiteY5" fmla="*/ 2849880 h 3908923"/>
                <a:gd name="connsiteX6" fmla="*/ 691094 w 1456227"/>
                <a:gd name="connsiteY6" fmla="*/ 3154680 h 3908923"/>
                <a:gd name="connsiteX7" fmla="*/ 592034 w 1456227"/>
                <a:gd name="connsiteY7" fmla="*/ 3832860 h 3908923"/>
                <a:gd name="connsiteX8" fmla="*/ 614894 w 1456227"/>
                <a:gd name="connsiteY8" fmla="*/ 3863340 h 3908923"/>
                <a:gd name="connsiteX0" fmla="*/ 744434 w 1456227"/>
                <a:gd name="connsiteY0" fmla="*/ 0 h 3832860"/>
                <a:gd name="connsiteX1" fmla="*/ 744434 w 1456227"/>
                <a:gd name="connsiteY1" fmla="*/ 731520 h 3832860"/>
                <a:gd name="connsiteX2" fmla="*/ 12914 w 1456227"/>
                <a:gd name="connsiteY2" fmla="*/ 1013460 h 3832860"/>
                <a:gd name="connsiteX3" fmla="*/ 1453094 w 1456227"/>
                <a:gd name="connsiteY3" fmla="*/ 1630680 h 3832860"/>
                <a:gd name="connsiteX4" fmla="*/ 51014 w 1456227"/>
                <a:gd name="connsiteY4" fmla="*/ 2263140 h 3832860"/>
                <a:gd name="connsiteX5" fmla="*/ 1445474 w 1456227"/>
                <a:gd name="connsiteY5" fmla="*/ 2849880 h 3832860"/>
                <a:gd name="connsiteX6" fmla="*/ 691094 w 1456227"/>
                <a:gd name="connsiteY6" fmla="*/ 3154680 h 3832860"/>
                <a:gd name="connsiteX7" fmla="*/ 592034 w 1456227"/>
                <a:gd name="connsiteY7" fmla="*/ 3832860 h 3832860"/>
                <a:gd name="connsiteX0" fmla="*/ 744434 w 1456227"/>
                <a:gd name="connsiteY0" fmla="*/ 0 h 3832860"/>
                <a:gd name="connsiteX1" fmla="*/ 744434 w 1456227"/>
                <a:gd name="connsiteY1" fmla="*/ 731520 h 3832860"/>
                <a:gd name="connsiteX2" fmla="*/ 12914 w 1456227"/>
                <a:gd name="connsiteY2" fmla="*/ 1013460 h 3832860"/>
                <a:gd name="connsiteX3" fmla="*/ 1453094 w 1456227"/>
                <a:gd name="connsiteY3" fmla="*/ 1630680 h 3832860"/>
                <a:gd name="connsiteX4" fmla="*/ 51014 w 1456227"/>
                <a:gd name="connsiteY4" fmla="*/ 2263140 h 3832860"/>
                <a:gd name="connsiteX5" fmla="*/ 1445474 w 1456227"/>
                <a:gd name="connsiteY5" fmla="*/ 2849880 h 3832860"/>
                <a:gd name="connsiteX6" fmla="*/ 691094 w 1456227"/>
                <a:gd name="connsiteY6" fmla="*/ 3154680 h 3832860"/>
                <a:gd name="connsiteX7" fmla="*/ 592034 w 1456227"/>
                <a:gd name="connsiteY7" fmla="*/ 3832860 h 3832860"/>
                <a:gd name="connsiteX0" fmla="*/ 744434 w 1456227"/>
                <a:gd name="connsiteY0" fmla="*/ 0 h 3832860"/>
                <a:gd name="connsiteX1" fmla="*/ 744434 w 1456227"/>
                <a:gd name="connsiteY1" fmla="*/ 731520 h 3832860"/>
                <a:gd name="connsiteX2" fmla="*/ 12914 w 1456227"/>
                <a:gd name="connsiteY2" fmla="*/ 1013460 h 3832860"/>
                <a:gd name="connsiteX3" fmla="*/ 1453094 w 1456227"/>
                <a:gd name="connsiteY3" fmla="*/ 1630680 h 3832860"/>
                <a:gd name="connsiteX4" fmla="*/ 51014 w 1456227"/>
                <a:gd name="connsiteY4" fmla="*/ 2263140 h 3832860"/>
                <a:gd name="connsiteX5" fmla="*/ 1445474 w 1456227"/>
                <a:gd name="connsiteY5" fmla="*/ 2849880 h 3832860"/>
                <a:gd name="connsiteX6" fmla="*/ 691094 w 1456227"/>
                <a:gd name="connsiteY6" fmla="*/ 3154680 h 3832860"/>
                <a:gd name="connsiteX7" fmla="*/ 592034 w 1456227"/>
                <a:gd name="connsiteY7" fmla="*/ 3832860 h 3832860"/>
                <a:gd name="connsiteX0" fmla="*/ 744434 w 1453115"/>
                <a:gd name="connsiteY0" fmla="*/ 0 h 3832860"/>
                <a:gd name="connsiteX1" fmla="*/ 744434 w 1453115"/>
                <a:gd name="connsiteY1" fmla="*/ 731520 h 3832860"/>
                <a:gd name="connsiteX2" fmla="*/ 12914 w 1453115"/>
                <a:gd name="connsiteY2" fmla="*/ 1013460 h 3832860"/>
                <a:gd name="connsiteX3" fmla="*/ 1453094 w 1453115"/>
                <a:gd name="connsiteY3" fmla="*/ 1630680 h 3832860"/>
                <a:gd name="connsiteX4" fmla="*/ 51014 w 1453115"/>
                <a:gd name="connsiteY4" fmla="*/ 2263140 h 3832860"/>
                <a:gd name="connsiteX5" fmla="*/ 1445474 w 1453115"/>
                <a:gd name="connsiteY5" fmla="*/ 2849880 h 3832860"/>
                <a:gd name="connsiteX6" fmla="*/ 691094 w 1453115"/>
                <a:gd name="connsiteY6" fmla="*/ 3154680 h 3832860"/>
                <a:gd name="connsiteX7" fmla="*/ 592034 w 1453115"/>
                <a:gd name="connsiteY7" fmla="*/ 3832860 h 3832860"/>
                <a:gd name="connsiteX0" fmla="*/ 744434 w 1453115"/>
                <a:gd name="connsiteY0" fmla="*/ 0 h 3832860"/>
                <a:gd name="connsiteX1" fmla="*/ 744434 w 1453115"/>
                <a:gd name="connsiteY1" fmla="*/ 731520 h 3832860"/>
                <a:gd name="connsiteX2" fmla="*/ 12914 w 1453115"/>
                <a:gd name="connsiteY2" fmla="*/ 1013460 h 3832860"/>
                <a:gd name="connsiteX3" fmla="*/ 1453094 w 1453115"/>
                <a:gd name="connsiteY3" fmla="*/ 1630680 h 3832860"/>
                <a:gd name="connsiteX4" fmla="*/ 51014 w 1453115"/>
                <a:gd name="connsiteY4" fmla="*/ 2263140 h 3832860"/>
                <a:gd name="connsiteX5" fmla="*/ 1445474 w 1453115"/>
                <a:gd name="connsiteY5" fmla="*/ 2849880 h 3832860"/>
                <a:gd name="connsiteX6" fmla="*/ 691094 w 1453115"/>
                <a:gd name="connsiteY6" fmla="*/ 3154680 h 3832860"/>
                <a:gd name="connsiteX7" fmla="*/ 592034 w 1453115"/>
                <a:gd name="connsiteY7" fmla="*/ 3832860 h 3832860"/>
                <a:gd name="connsiteX0" fmla="*/ 744434 w 1453115"/>
                <a:gd name="connsiteY0" fmla="*/ 0 h 3832860"/>
                <a:gd name="connsiteX1" fmla="*/ 744434 w 1453115"/>
                <a:gd name="connsiteY1" fmla="*/ 731520 h 3832860"/>
                <a:gd name="connsiteX2" fmla="*/ 12914 w 1453115"/>
                <a:gd name="connsiteY2" fmla="*/ 1013460 h 3832860"/>
                <a:gd name="connsiteX3" fmla="*/ 1453094 w 1453115"/>
                <a:gd name="connsiteY3" fmla="*/ 1630680 h 3832860"/>
                <a:gd name="connsiteX4" fmla="*/ 51014 w 1453115"/>
                <a:gd name="connsiteY4" fmla="*/ 2263140 h 3832860"/>
                <a:gd name="connsiteX5" fmla="*/ 1445474 w 1453115"/>
                <a:gd name="connsiteY5" fmla="*/ 2849880 h 3832860"/>
                <a:gd name="connsiteX6" fmla="*/ 691094 w 1453115"/>
                <a:gd name="connsiteY6" fmla="*/ 3154680 h 3832860"/>
                <a:gd name="connsiteX7" fmla="*/ 592034 w 1453115"/>
                <a:gd name="connsiteY7" fmla="*/ 3832860 h 3832860"/>
                <a:gd name="connsiteX0" fmla="*/ 744434 w 1453094"/>
                <a:gd name="connsiteY0" fmla="*/ 0 h 3832860"/>
                <a:gd name="connsiteX1" fmla="*/ 744434 w 1453094"/>
                <a:gd name="connsiteY1" fmla="*/ 731520 h 3832860"/>
                <a:gd name="connsiteX2" fmla="*/ 12914 w 1453094"/>
                <a:gd name="connsiteY2" fmla="*/ 1013460 h 3832860"/>
                <a:gd name="connsiteX3" fmla="*/ 1453094 w 1453094"/>
                <a:gd name="connsiteY3" fmla="*/ 1630680 h 3832860"/>
                <a:gd name="connsiteX4" fmla="*/ 51014 w 1453094"/>
                <a:gd name="connsiteY4" fmla="*/ 2263140 h 3832860"/>
                <a:gd name="connsiteX5" fmla="*/ 1445474 w 1453094"/>
                <a:gd name="connsiteY5" fmla="*/ 2849880 h 3832860"/>
                <a:gd name="connsiteX6" fmla="*/ 691094 w 1453094"/>
                <a:gd name="connsiteY6" fmla="*/ 3154680 h 3832860"/>
                <a:gd name="connsiteX7" fmla="*/ 592034 w 1453094"/>
                <a:gd name="connsiteY7" fmla="*/ 3832860 h 3832860"/>
                <a:gd name="connsiteX0" fmla="*/ 744434 w 1453094"/>
                <a:gd name="connsiteY0" fmla="*/ 0 h 3832860"/>
                <a:gd name="connsiteX1" fmla="*/ 744434 w 1453094"/>
                <a:gd name="connsiteY1" fmla="*/ 731520 h 3832860"/>
                <a:gd name="connsiteX2" fmla="*/ 12914 w 1453094"/>
                <a:gd name="connsiteY2" fmla="*/ 1013460 h 3832860"/>
                <a:gd name="connsiteX3" fmla="*/ 1453094 w 1453094"/>
                <a:gd name="connsiteY3" fmla="*/ 1630680 h 3832860"/>
                <a:gd name="connsiteX4" fmla="*/ 51014 w 1453094"/>
                <a:gd name="connsiteY4" fmla="*/ 2263140 h 3832860"/>
                <a:gd name="connsiteX5" fmla="*/ 1445474 w 1453094"/>
                <a:gd name="connsiteY5" fmla="*/ 2849880 h 3832860"/>
                <a:gd name="connsiteX6" fmla="*/ 691094 w 1453094"/>
                <a:gd name="connsiteY6" fmla="*/ 3154680 h 3832860"/>
                <a:gd name="connsiteX7" fmla="*/ 592034 w 1453094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57912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57912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67056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67056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678180 w 1440180"/>
                <a:gd name="connsiteY6" fmla="*/ 3154680 h 3832860"/>
                <a:gd name="connsiteX7" fmla="*/ 67056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716280 w 1440180"/>
                <a:gd name="connsiteY6" fmla="*/ 3142774 h 3832860"/>
                <a:gd name="connsiteX7" fmla="*/ 670560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716280 w 1440180"/>
                <a:gd name="connsiteY6" fmla="*/ 3142774 h 3832860"/>
                <a:gd name="connsiteX7" fmla="*/ 722947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716280 w 1440180"/>
                <a:gd name="connsiteY6" fmla="*/ 3142774 h 3832860"/>
                <a:gd name="connsiteX7" fmla="*/ 722947 w 1440180"/>
                <a:gd name="connsiteY7" fmla="*/ 3832860 h 3832860"/>
                <a:gd name="connsiteX0" fmla="*/ 731520 w 1440180"/>
                <a:gd name="connsiteY0" fmla="*/ 0 h 3832860"/>
                <a:gd name="connsiteX1" fmla="*/ 731520 w 1440180"/>
                <a:gd name="connsiteY1" fmla="*/ 731520 h 3832860"/>
                <a:gd name="connsiteX2" fmla="*/ 0 w 1440180"/>
                <a:gd name="connsiteY2" fmla="*/ 1013460 h 3832860"/>
                <a:gd name="connsiteX3" fmla="*/ 1440180 w 1440180"/>
                <a:gd name="connsiteY3" fmla="*/ 1630680 h 3832860"/>
                <a:gd name="connsiteX4" fmla="*/ 38100 w 1440180"/>
                <a:gd name="connsiteY4" fmla="*/ 2263140 h 3832860"/>
                <a:gd name="connsiteX5" fmla="*/ 1432560 w 1440180"/>
                <a:gd name="connsiteY5" fmla="*/ 2849880 h 3832860"/>
                <a:gd name="connsiteX6" fmla="*/ 716280 w 1440180"/>
                <a:gd name="connsiteY6" fmla="*/ 3142774 h 3832860"/>
                <a:gd name="connsiteX7" fmla="*/ 722947 w 1440180"/>
                <a:gd name="connsiteY7" fmla="*/ 3832860 h 3832860"/>
                <a:gd name="connsiteX0" fmla="*/ 731520 w 1440180"/>
                <a:gd name="connsiteY0" fmla="*/ 0 h 5021580"/>
                <a:gd name="connsiteX1" fmla="*/ 731520 w 1440180"/>
                <a:gd name="connsiteY1" fmla="*/ 731520 h 5021580"/>
                <a:gd name="connsiteX2" fmla="*/ 0 w 1440180"/>
                <a:gd name="connsiteY2" fmla="*/ 1013460 h 5021580"/>
                <a:gd name="connsiteX3" fmla="*/ 1440180 w 1440180"/>
                <a:gd name="connsiteY3" fmla="*/ 1630680 h 5021580"/>
                <a:gd name="connsiteX4" fmla="*/ 38100 w 1440180"/>
                <a:gd name="connsiteY4" fmla="*/ 2263140 h 5021580"/>
                <a:gd name="connsiteX5" fmla="*/ 1432560 w 1440180"/>
                <a:gd name="connsiteY5" fmla="*/ 2849880 h 5021580"/>
                <a:gd name="connsiteX6" fmla="*/ 716280 w 1440180"/>
                <a:gd name="connsiteY6" fmla="*/ 3142774 h 5021580"/>
                <a:gd name="connsiteX7" fmla="*/ 700087 w 1440180"/>
                <a:gd name="connsiteY7" fmla="*/ 5021580 h 5021580"/>
                <a:gd name="connsiteX0" fmla="*/ 731520 w 1440180"/>
                <a:gd name="connsiteY0" fmla="*/ 0 h 5021580"/>
                <a:gd name="connsiteX1" fmla="*/ 731520 w 1440180"/>
                <a:gd name="connsiteY1" fmla="*/ 731520 h 5021580"/>
                <a:gd name="connsiteX2" fmla="*/ 0 w 1440180"/>
                <a:gd name="connsiteY2" fmla="*/ 1013460 h 5021580"/>
                <a:gd name="connsiteX3" fmla="*/ 1440180 w 1440180"/>
                <a:gd name="connsiteY3" fmla="*/ 1630680 h 5021580"/>
                <a:gd name="connsiteX4" fmla="*/ 38100 w 1440180"/>
                <a:gd name="connsiteY4" fmla="*/ 2263140 h 5021580"/>
                <a:gd name="connsiteX5" fmla="*/ 1432560 w 1440180"/>
                <a:gd name="connsiteY5" fmla="*/ 2849880 h 5021580"/>
                <a:gd name="connsiteX6" fmla="*/ 716280 w 1440180"/>
                <a:gd name="connsiteY6" fmla="*/ 3142774 h 5021580"/>
                <a:gd name="connsiteX7" fmla="*/ 700087 w 1440180"/>
                <a:gd name="connsiteY7" fmla="*/ 5021580 h 5021580"/>
                <a:gd name="connsiteX0" fmla="*/ 731520 w 1440180"/>
                <a:gd name="connsiteY0" fmla="*/ 0 h 5021580"/>
                <a:gd name="connsiteX1" fmla="*/ 731520 w 1440180"/>
                <a:gd name="connsiteY1" fmla="*/ 731520 h 5021580"/>
                <a:gd name="connsiteX2" fmla="*/ 0 w 1440180"/>
                <a:gd name="connsiteY2" fmla="*/ 1013460 h 5021580"/>
                <a:gd name="connsiteX3" fmla="*/ 1440180 w 1440180"/>
                <a:gd name="connsiteY3" fmla="*/ 1630680 h 5021580"/>
                <a:gd name="connsiteX4" fmla="*/ 38100 w 1440180"/>
                <a:gd name="connsiteY4" fmla="*/ 2263140 h 5021580"/>
                <a:gd name="connsiteX5" fmla="*/ 1432560 w 1440180"/>
                <a:gd name="connsiteY5" fmla="*/ 2849880 h 5021580"/>
                <a:gd name="connsiteX6" fmla="*/ 716280 w 1440180"/>
                <a:gd name="connsiteY6" fmla="*/ 3142774 h 5021580"/>
                <a:gd name="connsiteX7" fmla="*/ 700087 w 1440180"/>
                <a:gd name="connsiteY7" fmla="*/ 5021580 h 5021580"/>
                <a:gd name="connsiteX0" fmla="*/ 731520 w 1440180"/>
                <a:gd name="connsiteY0" fmla="*/ 0 h 6164580"/>
                <a:gd name="connsiteX1" fmla="*/ 731520 w 1440180"/>
                <a:gd name="connsiteY1" fmla="*/ 1874520 h 6164580"/>
                <a:gd name="connsiteX2" fmla="*/ 0 w 1440180"/>
                <a:gd name="connsiteY2" fmla="*/ 2156460 h 6164580"/>
                <a:gd name="connsiteX3" fmla="*/ 1440180 w 1440180"/>
                <a:gd name="connsiteY3" fmla="*/ 2773680 h 6164580"/>
                <a:gd name="connsiteX4" fmla="*/ 38100 w 1440180"/>
                <a:gd name="connsiteY4" fmla="*/ 3406140 h 6164580"/>
                <a:gd name="connsiteX5" fmla="*/ 1432560 w 1440180"/>
                <a:gd name="connsiteY5" fmla="*/ 3992880 h 6164580"/>
                <a:gd name="connsiteX6" fmla="*/ 716280 w 1440180"/>
                <a:gd name="connsiteY6" fmla="*/ 4285774 h 6164580"/>
                <a:gd name="connsiteX7" fmla="*/ 700087 w 1440180"/>
                <a:gd name="connsiteY7" fmla="*/ 6164580 h 6164580"/>
                <a:gd name="connsiteX0" fmla="*/ 731520 w 1440180"/>
                <a:gd name="connsiteY0" fmla="*/ 0 h 6164580"/>
                <a:gd name="connsiteX1" fmla="*/ 731520 w 1440180"/>
                <a:gd name="connsiteY1" fmla="*/ 1874520 h 6164580"/>
                <a:gd name="connsiteX2" fmla="*/ 0 w 1440180"/>
                <a:gd name="connsiteY2" fmla="*/ 2156460 h 6164580"/>
                <a:gd name="connsiteX3" fmla="*/ 1440180 w 1440180"/>
                <a:gd name="connsiteY3" fmla="*/ 2773680 h 6164580"/>
                <a:gd name="connsiteX4" fmla="*/ 38100 w 1440180"/>
                <a:gd name="connsiteY4" fmla="*/ 3406140 h 6164580"/>
                <a:gd name="connsiteX5" fmla="*/ 1432560 w 1440180"/>
                <a:gd name="connsiteY5" fmla="*/ 3992880 h 6164580"/>
                <a:gd name="connsiteX6" fmla="*/ 716280 w 1440180"/>
                <a:gd name="connsiteY6" fmla="*/ 4285774 h 6164580"/>
                <a:gd name="connsiteX7" fmla="*/ 700087 w 1440180"/>
                <a:gd name="connsiteY7" fmla="*/ 6164580 h 6164580"/>
                <a:gd name="connsiteX0" fmla="*/ 731520 w 1440180"/>
                <a:gd name="connsiteY0" fmla="*/ 0 h 6164580"/>
                <a:gd name="connsiteX1" fmla="*/ 731520 w 1440180"/>
                <a:gd name="connsiteY1" fmla="*/ 1874520 h 6164580"/>
                <a:gd name="connsiteX2" fmla="*/ 0 w 1440180"/>
                <a:gd name="connsiteY2" fmla="*/ 2156460 h 6164580"/>
                <a:gd name="connsiteX3" fmla="*/ 1440180 w 1440180"/>
                <a:gd name="connsiteY3" fmla="*/ 2773680 h 6164580"/>
                <a:gd name="connsiteX4" fmla="*/ 38100 w 1440180"/>
                <a:gd name="connsiteY4" fmla="*/ 3406140 h 6164580"/>
                <a:gd name="connsiteX5" fmla="*/ 1432560 w 1440180"/>
                <a:gd name="connsiteY5" fmla="*/ 3992880 h 6164580"/>
                <a:gd name="connsiteX6" fmla="*/ 716280 w 1440180"/>
                <a:gd name="connsiteY6" fmla="*/ 4285774 h 6164580"/>
                <a:gd name="connsiteX7" fmla="*/ 700087 w 1440180"/>
                <a:gd name="connsiteY7" fmla="*/ 6164580 h 616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80" h="6164580">
                  <a:moveTo>
                    <a:pt x="731520" y="0"/>
                  </a:moveTo>
                  <a:lnTo>
                    <a:pt x="731520" y="1874520"/>
                  </a:lnTo>
                  <a:lnTo>
                    <a:pt x="0" y="2156460"/>
                  </a:lnTo>
                  <a:lnTo>
                    <a:pt x="1440180" y="2773680"/>
                  </a:lnTo>
                  <a:lnTo>
                    <a:pt x="38100" y="3406140"/>
                  </a:lnTo>
                  <a:lnTo>
                    <a:pt x="1432560" y="3992880"/>
                  </a:lnTo>
                  <a:lnTo>
                    <a:pt x="716280" y="4285774"/>
                  </a:lnTo>
                  <a:lnTo>
                    <a:pt x="700087" y="616458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9205EA1-C492-CF5A-6BAF-FCC5856174C5}"/>
              </a:ext>
            </a:extLst>
          </p:cNvPr>
          <p:cNvGrpSpPr/>
          <p:nvPr/>
        </p:nvGrpSpPr>
        <p:grpSpPr>
          <a:xfrm>
            <a:off x="5198355" y="286625"/>
            <a:ext cx="218987" cy="6195358"/>
            <a:chOff x="5198355" y="286625"/>
            <a:chExt cx="218987" cy="6195358"/>
          </a:xfrm>
        </p:grpSpPr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96F8709F-616A-5E09-9F73-6000BC6119BF}"/>
                </a:ext>
              </a:extLst>
            </p:cNvPr>
            <p:cNvSpPr/>
            <p:nvPr/>
          </p:nvSpPr>
          <p:spPr>
            <a:xfrm>
              <a:off x="5198355" y="4950435"/>
              <a:ext cx="218987" cy="175174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226A5E44-9EA3-C08F-9EEC-1CD65C54864C}"/>
                </a:ext>
              </a:extLst>
            </p:cNvPr>
            <p:cNvSpPr/>
            <p:nvPr/>
          </p:nvSpPr>
          <p:spPr>
            <a:xfrm>
              <a:off x="5198355" y="4526572"/>
              <a:ext cx="218987" cy="175174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DF770D-1204-6CE7-A349-712E20A9576D}"/>
                </a:ext>
              </a:extLst>
            </p:cNvPr>
            <p:cNvSpPr/>
            <p:nvPr/>
          </p:nvSpPr>
          <p:spPr>
            <a:xfrm>
              <a:off x="5198355" y="3524358"/>
              <a:ext cx="218987" cy="175174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FED50B42-6926-CCB8-3D7B-914B1BA67885}"/>
                </a:ext>
              </a:extLst>
            </p:cNvPr>
            <p:cNvSpPr/>
            <p:nvPr/>
          </p:nvSpPr>
          <p:spPr>
            <a:xfrm>
              <a:off x="5198355" y="2635922"/>
              <a:ext cx="218987" cy="175174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DF7C31B1-B9DB-80E9-3759-C6A4CFABF639}"/>
                </a:ext>
              </a:extLst>
            </p:cNvPr>
            <p:cNvSpPr/>
            <p:nvPr/>
          </p:nvSpPr>
          <p:spPr>
            <a:xfrm>
              <a:off x="5198355" y="1999221"/>
              <a:ext cx="218987" cy="175174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AD9C4F46-5A36-83C7-77BB-28AF49FE38EC}"/>
                </a:ext>
              </a:extLst>
            </p:cNvPr>
            <p:cNvSpPr/>
            <p:nvPr/>
          </p:nvSpPr>
          <p:spPr>
            <a:xfrm>
              <a:off x="5198355" y="1721295"/>
              <a:ext cx="218987" cy="175174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3D2FAF54-F7E7-8FB0-AF3D-2888B2EA2983}"/>
                </a:ext>
              </a:extLst>
            </p:cNvPr>
            <p:cNvSpPr/>
            <p:nvPr/>
          </p:nvSpPr>
          <p:spPr>
            <a:xfrm>
              <a:off x="5198355" y="286625"/>
              <a:ext cx="218987" cy="175174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3D260782-9DD2-9315-8C5A-894A1CC07084}"/>
                </a:ext>
              </a:extLst>
            </p:cNvPr>
            <p:cNvSpPr/>
            <p:nvPr/>
          </p:nvSpPr>
          <p:spPr>
            <a:xfrm>
              <a:off x="5198355" y="5218131"/>
              <a:ext cx="218987" cy="175174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0B982D54-0944-61BE-E64A-B6B2824DD95E}"/>
                </a:ext>
              </a:extLst>
            </p:cNvPr>
            <p:cNvSpPr/>
            <p:nvPr/>
          </p:nvSpPr>
          <p:spPr>
            <a:xfrm>
              <a:off x="5198355" y="5523927"/>
              <a:ext cx="218987" cy="175174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B416A70-265D-E19A-74F7-1C9AB97E20F4}"/>
                </a:ext>
              </a:extLst>
            </p:cNvPr>
            <p:cNvSpPr/>
            <p:nvPr/>
          </p:nvSpPr>
          <p:spPr>
            <a:xfrm>
              <a:off x="5198355" y="6306809"/>
              <a:ext cx="218987" cy="175174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5" name="Hexagon 44">
              <a:extLst>
                <a:ext uri="{FF2B5EF4-FFF2-40B4-BE49-F238E27FC236}">
                  <a16:creationId xmlns:a16="http://schemas.microsoft.com/office/drawing/2014/main" id="{F460E220-F55F-F878-C3E8-2C771F10127E}"/>
                </a:ext>
              </a:extLst>
            </p:cNvPr>
            <p:cNvSpPr/>
            <p:nvPr/>
          </p:nvSpPr>
          <p:spPr>
            <a:xfrm>
              <a:off x="5198355" y="5785524"/>
              <a:ext cx="218987" cy="175174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Hexagon 45">
              <a:extLst>
                <a:ext uri="{FF2B5EF4-FFF2-40B4-BE49-F238E27FC236}">
                  <a16:creationId xmlns:a16="http://schemas.microsoft.com/office/drawing/2014/main" id="{A9C6DADE-43D6-EADA-127F-3DC2A05F88AB}"/>
                </a:ext>
              </a:extLst>
            </p:cNvPr>
            <p:cNvSpPr/>
            <p:nvPr/>
          </p:nvSpPr>
          <p:spPr>
            <a:xfrm>
              <a:off x="5198355" y="6052224"/>
              <a:ext cx="218987" cy="175174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81B8A4E-0E65-95C3-9511-3338E8F0B1F2}"/>
              </a:ext>
            </a:extLst>
          </p:cNvPr>
          <p:cNvGrpSpPr/>
          <p:nvPr/>
        </p:nvGrpSpPr>
        <p:grpSpPr>
          <a:xfrm>
            <a:off x="5898925" y="4487472"/>
            <a:ext cx="3835017" cy="905833"/>
            <a:chOff x="5836106" y="4867987"/>
            <a:chExt cx="3835017" cy="905833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A1A80E8-3FC6-4ED5-81CF-F6F744F68D03}"/>
                </a:ext>
              </a:extLst>
            </p:cNvPr>
            <p:cNvSpPr/>
            <p:nvPr/>
          </p:nvSpPr>
          <p:spPr>
            <a:xfrm>
              <a:off x="5836106" y="4867987"/>
              <a:ext cx="3835017" cy="9058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60930EE-454A-B3BE-7B23-7E90BFFBB1D2}"/>
                </a:ext>
              </a:extLst>
            </p:cNvPr>
            <p:cNvGrpSpPr/>
            <p:nvPr/>
          </p:nvGrpSpPr>
          <p:grpSpPr>
            <a:xfrm>
              <a:off x="5900654" y="4911019"/>
              <a:ext cx="3744952" cy="776059"/>
              <a:chOff x="7037679" y="453600"/>
              <a:chExt cx="3744952" cy="776059"/>
            </a:xfrm>
          </p:grpSpPr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A574D42D-4BCE-B05F-DE77-E385505203F4}"/>
                  </a:ext>
                </a:extLst>
              </p:cNvPr>
              <p:cNvSpPr/>
              <p:nvPr/>
            </p:nvSpPr>
            <p:spPr>
              <a:xfrm>
                <a:off x="7037679" y="550679"/>
                <a:ext cx="218987" cy="175174"/>
              </a:xfrm>
              <a:prstGeom prst="hexag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48" name="Hexagon 47">
                <a:extLst>
                  <a:ext uri="{FF2B5EF4-FFF2-40B4-BE49-F238E27FC236}">
                    <a16:creationId xmlns:a16="http://schemas.microsoft.com/office/drawing/2014/main" id="{6ED10337-6178-C4CD-9FE9-6173B1ABAAFD}"/>
                  </a:ext>
                </a:extLst>
              </p:cNvPr>
              <p:cNvSpPr/>
              <p:nvPr/>
            </p:nvSpPr>
            <p:spPr>
              <a:xfrm>
                <a:off x="7037679" y="957406"/>
                <a:ext cx="218987" cy="175174"/>
              </a:xfrm>
              <a:prstGeom prst="hexagon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4485DEA-7CAD-69C5-5008-E34E7B779A6F}"/>
                  </a:ext>
                </a:extLst>
              </p:cNvPr>
              <p:cNvSpPr txBox="1"/>
              <p:nvPr/>
            </p:nvSpPr>
            <p:spPr>
              <a:xfrm>
                <a:off x="7256666" y="453600"/>
                <a:ext cx="328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dirty="0"/>
                  <a:t>node in the numerical simulation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3C2D933-2493-3910-E1D3-3D3FB2A42CA1}"/>
                  </a:ext>
                </a:extLst>
              </p:cNvPr>
              <p:cNvSpPr txBox="1"/>
              <p:nvPr/>
            </p:nvSpPr>
            <p:spPr>
              <a:xfrm>
                <a:off x="7256666" y="860327"/>
                <a:ext cx="3525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dirty="0"/>
                  <a:t>phantom node (not visible to users)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C714B3A-822A-E4E3-F979-E7628D19F30A}"/>
              </a:ext>
            </a:extLst>
          </p:cNvPr>
          <p:cNvGrpSpPr/>
          <p:nvPr/>
        </p:nvGrpSpPr>
        <p:grpSpPr>
          <a:xfrm>
            <a:off x="3132559" y="622775"/>
            <a:ext cx="1956684" cy="5835997"/>
            <a:chOff x="1744815" y="609191"/>
            <a:chExt cx="1956684" cy="583599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65909A-F08B-D510-AF38-E8F3D40985E5}"/>
                </a:ext>
              </a:extLst>
            </p:cNvPr>
            <p:cNvGrpSpPr/>
            <p:nvPr/>
          </p:nvGrpSpPr>
          <p:grpSpPr>
            <a:xfrm>
              <a:off x="1839154" y="1799946"/>
              <a:ext cx="1719624" cy="4645242"/>
              <a:chOff x="1839154" y="1799946"/>
              <a:chExt cx="1719624" cy="464524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C2DB59E-BCFA-D5AA-4557-68A0B734C22D}"/>
                  </a:ext>
                </a:extLst>
              </p:cNvPr>
              <p:cNvGrpSpPr/>
              <p:nvPr/>
            </p:nvGrpSpPr>
            <p:grpSpPr>
              <a:xfrm>
                <a:off x="1839154" y="1799946"/>
                <a:ext cx="1711912" cy="4645242"/>
                <a:chOff x="1004653" y="1757777"/>
                <a:chExt cx="1711912" cy="4645242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0F430DC-DD12-3646-3049-F82328D88757}"/>
                    </a:ext>
                  </a:extLst>
                </p:cNvPr>
                <p:cNvSpPr/>
                <p:nvPr/>
              </p:nvSpPr>
              <p:spPr>
                <a:xfrm>
                  <a:off x="1004653" y="1757777"/>
                  <a:ext cx="1711912" cy="322449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7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6C09818-B268-2A2A-20E6-420D3DC532E6}"/>
                    </a:ext>
                  </a:extLst>
                </p:cNvPr>
                <p:cNvSpPr/>
                <p:nvPr/>
              </p:nvSpPr>
              <p:spPr>
                <a:xfrm>
                  <a:off x="1004653" y="4982269"/>
                  <a:ext cx="1711912" cy="1420750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DF2E583-7A58-1E32-A248-F30352999D81}"/>
                  </a:ext>
                </a:extLst>
              </p:cNvPr>
              <p:cNvCxnSpPr/>
              <p:nvPr/>
            </p:nvCxnSpPr>
            <p:spPr>
              <a:xfrm>
                <a:off x="1846866" y="2286000"/>
                <a:ext cx="17119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6BC6C09-68BA-DEF6-337F-6ECD6D335281}"/>
                  </a:ext>
                </a:extLst>
              </p:cNvPr>
              <p:cNvCxnSpPr/>
              <p:nvPr/>
            </p:nvCxnSpPr>
            <p:spPr>
              <a:xfrm>
                <a:off x="1839154" y="3187700"/>
                <a:ext cx="17119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DD2A64C-D7C5-804C-43C2-176DBBE02ED0}"/>
                  </a:ext>
                </a:extLst>
              </p:cNvPr>
              <p:cNvCxnSpPr/>
              <p:nvPr/>
            </p:nvCxnSpPr>
            <p:spPr>
              <a:xfrm>
                <a:off x="1846866" y="4241800"/>
                <a:ext cx="17119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BCD5EAB-03C5-667E-7852-7FE7B27A6944}"/>
                </a:ext>
              </a:extLst>
            </p:cNvPr>
            <p:cNvGrpSpPr/>
            <p:nvPr/>
          </p:nvGrpSpPr>
          <p:grpSpPr>
            <a:xfrm>
              <a:off x="1744815" y="624682"/>
              <a:ext cx="921928" cy="3039894"/>
              <a:chOff x="6912862" y="1648266"/>
              <a:chExt cx="921928" cy="3039894"/>
            </a:xfrm>
          </p:grpSpPr>
          <p:pic>
            <p:nvPicPr>
              <p:cNvPr id="4" name="Graphic 3" descr="Plant With Roots outline">
                <a:extLst>
                  <a:ext uri="{FF2B5EF4-FFF2-40B4-BE49-F238E27FC236}">
                    <a16:creationId xmlns:a16="http://schemas.microsoft.com/office/drawing/2014/main" id="{4CD92283-2196-BE97-1FF0-BEC8A5C559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912862" y="1648266"/>
                <a:ext cx="914400" cy="1656863"/>
              </a:xfrm>
              <a:prstGeom prst="rect">
                <a:avLst/>
              </a:prstGeom>
            </p:spPr>
          </p:pic>
          <p:pic>
            <p:nvPicPr>
              <p:cNvPr id="14" name="Graphic 13" descr="Plant With Roots outline">
                <a:extLst>
                  <a:ext uri="{FF2B5EF4-FFF2-40B4-BE49-F238E27FC236}">
                    <a16:creationId xmlns:a16="http://schemas.microsoft.com/office/drawing/2014/main" id="{1541E085-AEF5-4F0E-69CC-ECD246FE75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t="62614"/>
              <a:stretch/>
            </p:blipFill>
            <p:spPr>
              <a:xfrm>
                <a:off x="6912862" y="3007133"/>
                <a:ext cx="914400" cy="1681027"/>
              </a:xfrm>
              <a:prstGeom prst="rect">
                <a:avLst/>
              </a:prstGeom>
            </p:spPr>
          </p:pic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E36FAE2-3120-0625-8EBF-EBB4125DB66A}"/>
                  </a:ext>
                </a:extLst>
              </p:cNvPr>
              <p:cNvGrpSpPr/>
              <p:nvPr/>
            </p:nvGrpSpPr>
            <p:grpSpPr>
              <a:xfrm>
                <a:off x="7000200" y="2659669"/>
                <a:ext cx="739724" cy="142441"/>
                <a:chOff x="8933585" y="1843196"/>
                <a:chExt cx="739724" cy="142441"/>
              </a:xfrm>
            </p:grpSpPr>
            <p:pic>
              <p:nvPicPr>
                <p:cNvPr id="17" name="Graphic 16" descr="Succulent outline">
                  <a:extLst>
                    <a:ext uri="{FF2B5EF4-FFF2-40B4-BE49-F238E27FC236}">
                      <a16:creationId xmlns:a16="http://schemas.microsoft.com/office/drawing/2014/main" id="{BCB5EEA5-2A51-2BE2-83F5-964A97FADD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 l="35416" t="5469" r="35677" b="78385"/>
                <a:stretch/>
              </p:blipFill>
              <p:spPr>
                <a:xfrm>
                  <a:off x="8933585" y="1843196"/>
                  <a:ext cx="425547" cy="142441"/>
                </a:xfrm>
                <a:prstGeom prst="rect">
                  <a:avLst/>
                </a:prstGeom>
              </p:spPr>
            </p:pic>
            <p:pic>
              <p:nvPicPr>
                <p:cNvPr id="19" name="Graphic 18" descr="Succulent outline">
                  <a:extLst>
                    <a:ext uri="{FF2B5EF4-FFF2-40B4-BE49-F238E27FC236}">
                      <a16:creationId xmlns:a16="http://schemas.microsoft.com/office/drawing/2014/main" id="{F8FC78C5-DDCA-B9DD-84C4-D579A689A5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 l="35416" t="5469" r="35677" b="78385"/>
                <a:stretch/>
              </p:blipFill>
              <p:spPr>
                <a:xfrm>
                  <a:off x="9136390" y="1843196"/>
                  <a:ext cx="425547" cy="142441"/>
                </a:xfrm>
                <a:prstGeom prst="rect">
                  <a:avLst/>
                </a:prstGeom>
              </p:spPr>
            </p:pic>
            <p:pic>
              <p:nvPicPr>
                <p:cNvPr id="20" name="Graphic 19" descr="Succulent outline">
                  <a:extLst>
                    <a:ext uri="{FF2B5EF4-FFF2-40B4-BE49-F238E27FC236}">
                      <a16:creationId xmlns:a16="http://schemas.microsoft.com/office/drawing/2014/main" id="{F9C47E81-0D92-3AA1-D994-264C24FD91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 l="35416" t="5469" r="35677" b="78385"/>
                <a:stretch/>
              </p:blipFill>
              <p:spPr>
                <a:xfrm>
                  <a:off x="9247762" y="1843196"/>
                  <a:ext cx="425547" cy="142441"/>
                </a:xfrm>
                <a:prstGeom prst="rect">
                  <a:avLst/>
                </a:prstGeom>
              </p:spPr>
            </p:pic>
          </p:grpSp>
          <p:pic>
            <p:nvPicPr>
              <p:cNvPr id="3" name="Graphic 2" descr="Plant With Roots outline">
                <a:extLst>
                  <a:ext uri="{FF2B5EF4-FFF2-40B4-BE49-F238E27FC236}">
                    <a16:creationId xmlns:a16="http://schemas.microsoft.com/office/drawing/2014/main" id="{402E6A81-8AE1-D91A-FE53-CFBA90A47F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t="62614"/>
              <a:stretch/>
            </p:blipFill>
            <p:spPr>
              <a:xfrm>
                <a:off x="6920390" y="2857446"/>
                <a:ext cx="914400" cy="895365"/>
              </a:xfrm>
              <a:prstGeom prst="rect">
                <a:avLst/>
              </a:prstGeom>
            </p:spPr>
          </p:pic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783D752-2605-03E8-B76B-D12CD5C8F2EF}"/>
                </a:ext>
              </a:extLst>
            </p:cNvPr>
            <p:cNvGrpSpPr/>
            <p:nvPr/>
          </p:nvGrpSpPr>
          <p:grpSpPr>
            <a:xfrm>
              <a:off x="2276655" y="614516"/>
              <a:ext cx="921928" cy="3039894"/>
              <a:chOff x="6912862" y="1648266"/>
              <a:chExt cx="921928" cy="3039894"/>
            </a:xfrm>
          </p:grpSpPr>
          <p:pic>
            <p:nvPicPr>
              <p:cNvPr id="55" name="Graphic 54" descr="Plant With Roots outline">
                <a:extLst>
                  <a:ext uri="{FF2B5EF4-FFF2-40B4-BE49-F238E27FC236}">
                    <a16:creationId xmlns:a16="http://schemas.microsoft.com/office/drawing/2014/main" id="{A493F25F-EE59-9C86-936D-0558D14F1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912862" y="1648266"/>
                <a:ext cx="914400" cy="1656863"/>
              </a:xfrm>
              <a:prstGeom prst="rect">
                <a:avLst/>
              </a:prstGeom>
            </p:spPr>
          </p:pic>
          <p:pic>
            <p:nvPicPr>
              <p:cNvPr id="56" name="Graphic 55" descr="Plant With Roots outline">
                <a:extLst>
                  <a:ext uri="{FF2B5EF4-FFF2-40B4-BE49-F238E27FC236}">
                    <a16:creationId xmlns:a16="http://schemas.microsoft.com/office/drawing/2014/main" id="{5698053E-21A2-C5B4-A68D-06608940E5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t="62614"/>
              <a:stretch/>
            </p:blipFill>
            <p:spPr>
              <a:xfrm>
                <a:off x="6912862" y="3007133"/>
                <a:ext cx="914400" cy="1681027"/>
              </a:xfrm>
              <a:prstGeom prst="rect">
                <a:avLst/>
              </a:prstGeom>
            </p:spPr>
          </p:pic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BD8E97C-2D7F-4DC7-2498-0AAD0D7DDF53}"/>
                  </a:ext>
                </a:extLst>
              </p:cNvPr>
              <p:cNvGrpSpPr/>
              <p:nvPr/>
            </p:nvGrpSpPr>
            <p:grpSpPr>
              <a:xfrm>
                <a:off x="7000200" y="2659669"/>
                <a:ext cx="739724" cy="142441"/>
                <a:chOff x="8933585" y="1843196"/>
                <a:chExt cx="739724" cy="142441"/>
              </a:xfrm>
            </p:grpSpPr>
            <p:pic>
              <p:nvPicPr>
                <p:cNvPr id="59" name="Graphic 58" descr="Succulent outline">
                  <a:extLst>
                    <a:ext uri="{FF2B5EF4-FFF2-40B4-BE49-F238E27FC236}">
                      <a16:creationId xmlns:a16="http://schemas.microsoft.com/office/drawing/2014/main" id="{FA93A18A-BAF1-4819-A522-C1CE97074D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 l="35416" t="5469" r="35677" b="78385"/>
                <a:stretch/>
              </p:blipFill>
              <p:spPr>
                <a:xfrm>
                  <a:off x="8933585" y="1843196"/>
                  <a:ext cx="425547" cy="142441"/>
                </a:xfrm>
                <a:prstGeom prst="rect">
                  <a:avLst/>
                </a:prstGeom>
              </p:spPr>
            </p:pic>
            <p:pic>
              <p:nvPicPr>
                <p:cNvPr id="60" name="Graphic 59" descr="Succulent outline">
                  <a:extLst>
                    <a:ext uri="{FF2B5EF4-FFF2-40B4-BE49-F238E27FC236}">
                      <a16:creationId xmlns:a16="http://schemas.microsoft.com/office/drawing/2014/main" id="{23120D6D-70DD-0C21-C0B9-BD9ACE7056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 l="35416" t="5469" r="35677" b="78385"/>
                <a:stretch/>
              </p:blipFill>
              <p:spPr>
                <a:xfrm>
                  <a:off x="9136390" y="1843196"/>
                  <a:ext cx="425547" cy="142441"/>
                </a:xfrm>
                <a:prstGeom prst="rect">
                  <a:avLst/>
                </a:prstGeom>
              </p:spPr>
            </p:pic>
            <p:pic>
              <p:nvPicPr>
                <p:cNvPr id="61" name="Graphic 60" descr="Succulent outline">
                  <a:extLst>
                    <a:ext uri="{FF2B5EF4-FFF2-40B4-BE49-F238E27FC236}">
                      <a16:creationId xmlns:a16="http://schemas.microsoft.com/office/drawing/2014/main" id="{041514B5-F660-46EB-BC52-344E6A2CEE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 l="35416" t="5469" r="35677" b="78385"/>
                <a:stretch/>
              </p:blipFill>
              <p:spPr>
                <a:xfrm>
                  <a:off x="9247762" y="1843196"/>
                  <a:ext cx="425547" cy="142441"/>
                </a:xfrm>
                <a:prstGeom prst="rect">
                  <a:avLst/>
                </a:prstGeom>
              </p:spPr>
            </p:pic>
          </p:grpSp>
          <p:pic>
            <p:nvPicPr>
              <p:cNvPr id="58" name="Graphic 57" descr="Plant With Roots outline">
                <a:extLst>
                  <a:ext uri="{FF2B5EF4-FFF2-40B4-BE49-F238E27FC236}">
                    <a16:creationId xmlns:a16="http://schemas.microsoft.com/office/drawing/2014/main" id="{E80B44C6-A843-861E-B663-B02BA6E0E3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t="62614"/>
              <a:stretch/>
            </p:blipFill>
            <p:spPr>
              <a:xfrm>
                <a:off x="6920390" y="2857446"/>
                <a:ext cx="914400" cy="895365"/>
              </a:xfrm>
              <a:prstGeom prst="rect">
                <a:avLst/>
              </a:prstGeom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00116B4-C51E-6445-5337-2CB7AEC1FD45}"/>
                </a:ext>
              </a:extLst>
            </p:cNvPr>
            <p:cNvGrpSpPr/>
            <p:nvPr/>
          </p:nvGrpSpPr>
          <p:grpSpPr>
            <a:xfrm>
              <a:off x="2779571" y="609191"/>
              <a:ext cx="921928" cy="3039894"/>
              <a:chOff x="6912862" y="1648266"/>
              <a:chExt cx="921928" cy="3039894"/>
            </a:xfrm>
          </p:grpSpPr>
          <p:pic>
            <p:nvPicPr>
              <p:cNvPr id="63" name="Graphic 62" descr="Plant With Roots outline">
                <a:extLst>
                  <a:ext uri="{FF2B5EF4-FFF2-40B4-BE49-F238E27FC236}">
                    <a16:creationId xmlns:a16="http://schemas.microsoft.com/office/drawing/2014/main" id="{C5DE0ACC-133C-7B68-7881-E7A96120BA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912862" y="1648266"/>
                <a:ext cx="914400" cy="1656863"/>
              </a:xfrm>
              <a:prstGeom prst="rect">
                <a:avLst/>
              </a:prstGeom>
            </p:spPr>
          </p:pic>
          <p:pic>
            <p:nvPicPr>
              <p:cNvPr id="64" name="Graphic 63" descr="Plant With Roots outline">
                <a:extLst>
                  <a:ext uri="{FF2B5EF4-FFF2-40B4-BE49-F238E27FC236}">
                    <a16:creationId xmlns:a16="http://schemas.microsoft.com/office/drawing/2014/main" id="{FC27E608-D79D-34DC-FA17-5408340FF3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t="62614"/>
              <a:stretch/>
            </p:blipFill>
            <p:spPr>
              <a:xfrm>
                <a:off x="6912862" y="3007133"/>
                <a:ext cx="914400" cy="1681027"/>
              </a:xfrm>
              <a:prstGeom prst="rect">
                <a:avLst/>
              </a:prstGeom>
            </p:spPr>
          </p:pic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7B946218-B406-1DAE-B495-D127BD5E3222}"/>
                  </a:ext>
                </a:extLst>
              </p:cNvPr>
              <p:cNvGrpSpPr/>
              <p:nvPr/>
            </p:nvGrpSpPr>
            <p:grpSpPr>
              <a:xfrm>
                <a:off x="7000200" y="2659669"/>
                <a:ext cx="739724" cy="142441"/>
                <a:chOff x="8933585" y="1843196"/>
                <a:chExt cx="739724" cy="142441"/>
              </a:xfrm>
            </p:grpSpPr>
            <p:pic>
              <p:nvPicPr>
                <p:cNvPr id="67" name="Graphic 66" descr="Succulent outline">
                  <a:extLst>
                    <a:ext uri="{FF2B5EF4-FFF2-40B4-BE49-F238E27FC236}">
                      <a16:creationId xmlns:a16="http://schemas.microsoft.com/office/drawing/2014/main" id="{F76E59B8-A359-A82A-3911-A26E08C5B0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 l="35416" t="5469" r="35677" b="78385"/>
                <a:stretch/>
              </p:blipFill>
              <p:spPr>
                <a:xfrm>
                  <a:off x="8933585" y="1843196"/>
                  <a:ext cx="425547" cy="142441"/>
                </a:xfrm>
                <a:prstGeom prst="rect">
                  <a:avLst/>
                </a:prstGeom>
              </p:spPr>
            </p:pic>
            <p:pic>
              <p:nvPicPr>
                <p:cNvPr id="68" name="Graphic 67" descr="Succulent outline">
                  <a:extLst>
                    <a:ext uri="{FF2B5EF4-FFF2-40B4-BE49-F238E27FC236}">
                      <a16:creationId xmlns:a16="http://schemas.microsoft.com/office/drawing/2014/main" id="{A1C073AD-DE35-6C29-2A6F-5EED8EF26E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 l="35416" t="5469" r="35677" b="78385"/>
                <a:stretch/>
              </p:blipFill>
              <p:spPr>
                <a:xfrm>
                  <a:off x="9136390" y="1843196"/>
                  <a:ext cx="425547" cy="142441"/>
                </a:xfrm>
                <a:prstGeom prst="rect">
                  <a:avLst/>
                </a:prstGeom>
              </p:spPr>
            </p:pic>
            <p:pic>
              <p:nvPicPr>
                <p:cNvPr id="69" name="Graphic 68" descr="Succulent outline">
                  <a:extLst>
                    <a:ext uri="{FF2B5EF4-FFF2-40B4-BE49-F238E27FC236}">
                      <a16:creationId xmlns:a16="http://schemas.microsoft.com/office/drawing/2014/main" id="{2DC8E3D0-73B6-FE30-7E8A-D48C11B498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 l="35416" t="5469" r="35677" b="78385"/>
                <a:stretch/>
              </p:blipFill>
              <p:spPr>
                <a:xfrm>
                  <a:off x="9247762" y="1843196"/>
                  <a:ext cx="425547" cy="142441"/>
                </a:xfrm>
                <a:prstGeom prst="rect">
                  <a:avLst/>
                </a:prstGeom>
              </p:spPr>
            </p:pic>
          </p:grpSp>
          <p:pic>
            <p:nvPicPr>
              <p:cNvPr id="66" name="Graphic 65" descr="Plant With Roots outline">
                <a:extLst>
                  <a:ext uri="{FF2B5EF4-FFF2-40B4-BE49-F238E27FC236}">
                    <a16:creationId xmlns:a16="http://schemas.microsoft.com/office/drawing/2014/main" id="{08F22040-6378-DE7F-168B-D01E8293A7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t="62614"/>
              <a:stretch/>
            </p:blipFill>
            <p:spPr>
              <a:xfrm>
                <a:off x="6920390" y="2857446"/>
                <a:ext cx="914400" cy="895365"/>
              </a:xfrm>
              <a:prstGeom prst="rect">
                <a:avLst/>
              </a:prstGeom>
            </p:spPr>
          </p:pic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07BC7F6-9489-9F89-BD62-752E65789560}"/>
              </a:ext>
            </a:extLst>
          </p:cNvPr>
          <p:cNvGrpSpPr/>
          <p:nvPr/>
        </p:nvGrpSpPr>
        <p:grpSpPr>
          <a:xfrm>
            <a:off x="-275068" y="170157"/>
            <a:ext cx="3424264" cy="6611780"/>
            <a:chOff x="-275068" y="170157"/>
            <a:chExt cx="3424264" cy="66117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B58656-0643-4355-350A-33EB968DCE23}"/>
                </a:ext>
              </a:extLst>
            </p:cNvPr>
            <p:cNvSpPr txBox="1"/>
            <p:nvPr/>
          </p:nvSpPr>
          <p:spPr>
            <a:xfrm>
              <a:off x="960614" y="968346"/>
              <a:ext cx="1687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Z" dirty="0"/>
                <a:t>crop/vegetation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0B05BC-D1F6-85B1-8737-3A3BF60A4CC1}"/>
                </a:ext>
              </a:extLst>
            </p:cNvPr>
            <p:cNvSpPr txBox="1"/>
            <p:nvPr/>
          </p:nvSpPr>
          <p:spPr>
            <a:xfrm>
              <a:off x="727782" y="1462623"/>
              <a:ext cx="170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surface residues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021C64-15B8-0E61-0EDD-9B09B9A15506}"/>
                </a:ext>
              </a:extLst>
            </p:cNvPr>
            <p:cNvSpPr txBox="1"/>
            <p:nvPr/>
          </p:nvSpPr>
          <p:spPr>
            <a:xfrm>
              <a:off x="880713" y="2977675"/>
              <a:ext cx="17669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NZ" dirty="0"/>
                <a:t>soil in multiple layers of varying properties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E0CB3F-1D0C-ED70-0DAB-267495469F26}"/>
                </a:ext>
              </a:extLst>
            </p:cNvPr>
            <p:cNvSpPr txBox="1"/>
            <p:nvPr/>
          </p:nvSpPr>
          <p:spPr>
            <a:xfrm>
              <a:off x="880713" y="5405893"/>
              <a:ext cx="17669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NZ" dirty="0"/>
                <a:t>soil not formally modelled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EB3554-3DA3-8424-8380-06F07C4EA13C}"/>
                </a:ext>
              </a:extLst>
            </p:cNvPr>
            <p:cNvSpPr txBox="1"/>
            <p:nvPr/>
          </p:nvSpPr>
          <p:spPr>
            <a:xfrm>
              <a:off x="142095" y="6135606"/>
              <a:ext cx="2505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NZ" dirty="0"/>
                <a:t>constant temperature lower boundary (20 m)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582D7F8-AD4F-B60B-C080-76A6DF46AFD6}"/>
                </a:ext>
              </a:extLst>
            </p:cNvPr>
            <p:cNvSpPr txBox="1"/>
            <p:nvPr/>
          </p:nvSpPr>
          <p:spPr>
            <a:xfrm>
              <a:off x="-275068" y="170157"/>
              <a:ext cx="29227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NZ" dirty="0"/>
                <a:t>height of meteorological instruments (usually 1.2 m)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918211F-2CFB-4C79-3DD1-54DACE67C03A}"/>
                </a:ext>
              </a:extLst>
            </p:cNvPr>
            <p:cNvSpPr txBox="1"/>
            <p:nvPr/>
          </p:nvSpPr>
          <p:spPr>
            <a:xfrm>
              <a:off x="946251" y="1712513"/>
              <a:ext cx="1701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Z" dirty="0"/>
                <a:t>soil surface, 0 m</a:t>
              </a:r>
            </a:p>
          </p:txBody>
        </p:sp>
        <p:sp>
          <p:nvSpPr>
            <p:cNvPr id="2" name="Left Brace 1">
              <a:extLst>
                <a:ext uri="{FF2B5EF4-FFF2-40B4-BE49-F238E27FC236}">
                  <a16:creationId xmlns:a16="http://schemas.microsoft.com/office/drawing/2014/main" id="{A1ACE90E-77D1-C89E-D47D-D96A30418B75}"/>
                </a:ext>
              </a:extLst>
            </p:cNvPr>
            <p:cNvSpPr/>
            <p:nvPr/>
          </p:nvSpPr>
          <p:spPr>
            <a:xfrm>
              <a:off x="2555503" y="1813530"/>
              <a:ext cx="593693" cy="3224492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2EB0A8C5-0714-F136-95D2-F78C318C897D}"/>
                </a:ext>
              </a:extLst>
            </p:cNvPr>
            <p:cNvSpPr/>
            <p:nvPr/>
          </p:nvSpPr>
          <p:spPr>
            <a:xfrm>
              <a:off x="2546394" y="5071938"/>
              <a:ext cx="593693" cy="1386834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13A3C59A-EE85-28EF-2783-0B5A5C546454}"/>
              </a:ext>
            </a:extLst>
          </p:cNvPr>
          <p:cNvSpPr txBox="1"/>
          <p:nvPr/>
        </p:nvSpPr>
        <p:spPr>
          <a:xfrm>
            <a:off x="5820645" y="170157"/>
            <a:ext cx="1690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dirty="0"/>
              <a:t>air temperature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16D83B3-AE5C-9CA1-5206-4F4594E50F5F}"/>
              </a:ext>
            </a:extLst>
          </p:cNvPr>
          <p:cNvSpPr txBox="1"/>
          <p:nvPr/>
        </p:nvSpPr>
        <p:spPr>
          <a:xfrm>
            <a:off x="5820645" y="799171"/>
            <a:ext cx="2873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dirty="0"/>
              <a:t>boundary-layer conductance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BE77598-FFA7-460C-8B39-A701F61A5EFF}"/>
              </a:ext>
            </a:extLst>
          </p:cNvPr>
          <p:cNvSpPr txBox="1"/>
          <p:nvPr/>
        </p:nvSpPr>
        <p:spPr>
          <a:xfrm>
            <a:off x="5820645" y="2938628"/>
            <a:ext cx="255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dirty="0"/>
              <a:t>soil thermal conductance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8B044D2-08C8-829C-83D7-BC5CA174A1F6}"/>
              </a:ext>
            </a:extLst>
          </p:cNvPr>
          <p:cNvSpPr txBox="1"/>
          <p:nvPr/>
        </p:nvSpPr>
        <p:spPr>
          <a:xfrm>
            <a:off x="5820645" y="6274105"/>
            <a:ext cx="284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dirty="0"/>
              <a:t>annual average temperature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0A33603-949E-2430-DAA5-625063BE09B2}"/>
              </a:ext>
            </a:extLst>
          </p:cNvPr>
          <p:cNvSpPr txBox="1"/>
          <p:nvPr/>
        </p:nvSpPr>
        <p:spPr>
          <a:xfrm>
            <a:off x="5823262" y="2473809"/>
            <a:ext cx="17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dirty="0"/>
              <a:t>soil heat storage</a:t>
            </a:r>
          </a:p>
        </p:txBody>
      </p:sp>
    </p:spTree>
    <p:extLst>
      <p:ext uri="{BB962C8B-B14F-4D97-AF65-F5344CB8AC3E}">
        <p14:creationId xmlns:p14="http://schemas.microsoft.com/office/powerpoint/2010/main" val="385332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64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Snow</dc:creator>
  <cp:lastModifiedBy>Val Snow</cp:lastModifiedBy>
  <cp:revision>8</cp:revision>
  <dcterms:created xsi:type="dcterms:W3CDTF">2024-03-18T04:20:20Z</dcterms:created>
  <dcterms:modified xsi:type="dcterms:W3CDTF">2024-03-20T02:33:36Z</dcterms:modified>
</cp:coreProperties>
</file>