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6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FDE6-673D-BDFE-6F8E-B260970D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4AA5B-2CFA-1E9C-EA87-3EDE949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A7EB-B3D9-2CA6-0C8B-7342CBD3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F43C-BE9A-83FC-CB24-E71756E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DEA1-2A68-2BE2-B60A-3DB6EFC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73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F6BF-BF42-2215-E1D9-5DBA389B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16C5-C23C-B5C9-E587-B33E5337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991F-60C9-421A-DCDF-DA486409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C7FE-05C3-5610-09E4-C9CDE57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3D58-1003-E303-0E30-237AE758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5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1336-B661-7BF6-5229-37BE5AEF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B2D3-32E9-6553-20F6-2DBB9E92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A89-05B4-D9E5-D8F4-62110276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B314-0DB3-3088-DC26-21906AD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C872-C48B-0DE9-EF7E-A47EEA5F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49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833-94D0-C70E-8717-CF878DC1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C8CD-5B74-BDF2-97E3-3892FF43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E939-E0E5-C697-F850-DB9A9E67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6E6A-EBA4-E0B2-A008-BC8162D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1F7D-3E06-238F-2F23-793EC26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2C20-E6C7-56CE-8BAE-528652F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15AB-AE6F-31A0-FF6C-A055B274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53B8-8DDE-5593-D108-F611263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229-4FD9-C2BF-5C86-114D17D8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7EFD-AEED-183E-4E11-CA826179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9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5C6-B784-C8DC-A90D-A1766661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488A-733B-0938-709E-95856342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A2FE-E6C7-F54B-59BE-17B7FBE1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1658-DD70-C46C-420B-24074783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D6A1-B4CE-A5DB-3EA0-566F4B7A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607D-69DD-B4BA-0A0D-C37AD10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39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51E-60B9-CB55-3FFD-4770ECA8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3796-6EE5-236F-1843-A5380B8B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DF7B-D56B-E011-7254-94E33CFA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2DB14-F91D-CBBD-FAC0-46C4A046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4F657-6148-A745-61A2-D2C4D505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B6337-C67B-8556-03AB-67EB3C44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E5ECB-DD50-03E2-87B5-536D816F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503-A5AE-E3D2-FF68-FC86EA25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3BDB-D3B9-A664-7641-20BEE7CF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483E2-B663-2907-DA22-5472AD8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F9A51-AD45-5E1B-D561-58CD3803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D54B-E716-DEC1-14DD-574940FE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93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9099F-02F4-3524-1243-63CB76BC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40EF6-DEED-8E90-B97E-C9644A62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2638-1E07-8DE1-A7F4-EF81C24B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2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F5-06A4-0FEA-0387-BFECDD5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A21-00FF-0BC0-BBC2-2FF466F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869F-3651-2D89-817F-8FA1E4D5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4B2C5-C90C-229B-1565-CD913FFF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92BE-1C9C-6E85-8CF3-B2101606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9296-3714-059D-04ED-DE88AD4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9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9B5-D38C-BFDA-0933-442AA6C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2740-9284-9F37-D338-F7C9E703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DD5-2313-ADFE-CA0F-67FA929D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C33F-430B-1A21-9BFE-B390A68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173F-5E24-DDC2-EDE3-D05D7A5C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D4F3-4ED8-274F-CB8A-2A48BE14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7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4780-3D32-5E22-F0B1-A9427E9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1A14-9D07-A473-5697-E8E4917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27B4-DEB4-6D0B-BAD8-F60B3844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917A-166D-418F-9465-215EC572678E}" type="datetimeFigureOut">
              <a:rPr lang="en-NZ" smtClean="0"/>
              <a:t>18/03/2024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8488-067E-8238-C48E-DB5D81C0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3431-9A40-4F79-1E5E-63A42313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E41153-885E-ADA5-4666-99B26F66CD6C}"/>
              </a:ext>
            </a:extLst>
          </p:cNvPr>
          <p:cNvSpPr txBox="1"/>
          <p:nvPr/>
        </p:nvSpPr>
        <p:spPr>
          <a:xfrm>
            <a:off x="79900" y="943822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crop/vegetation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00A64-CB8C-9649-57BE-3D3676B1806A}"/>
              </a:ext>
            </a:extLst>
          </p:cNvPr>
          <p:cNvSpPr txBox="1"/>
          <p:nvPr/>
        </p:nvSpPr>
        <p:spPr>
          <a:xfrm>
            <a:off x="0" y="1447628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surface residues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9D1E4-7DB4-6422-6574-A2840DEB48A0}"/>
              </a:ext>
            </a:extLst>
          </p:cNvPr>
          <p:cNvSpPr txBox="1"/>
          <p:nvPr/>
        </p:nvSpPr>
        <p:spPr>
          <a:xfrm>
            <a:off x="79900" y="2587444"/>
            <a:ext cx="176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in multiple layers of varying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D07CE-1CA4-093A-9D63-7891B04EEF0D}"/>
              </a:ext>
            </a:extLst>
          </p:cNvPr>
          <p:cNvSpPr txBox="1"/>
          <p:nvPr/>
        </p:nvSpPr>
        <p:spPr>
          <a:xfrm>
            <a:off x="160967" y="4461045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not modelled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358AF-556A-9B10-5E28-4F2421ED7373}"/>
              </a:ext>
            </a:extLst>
          </p:cNvPr>
          <p:cNvSpPr txBox="1"/>
          <p:nvPr/>
        </p:nvSpPr>
        <p:spPr>
          <a:xfrm>
            <a:off x="39949" y="6057647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20 m - constant temperature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96ACB2-3C55-870D-987E-EEB0072F4FA7}"/>
              </a:ext>
            </a:extLst>
          </p:cNvPr>
          <p:cNvGrpSpPr/>
          <p:nvPr/>
        </p:nvGrpSpPr>
        <p:grpSpPr>
          <a:xfrm>
            <a:off x="1821401" y="412811"/>
            <a:ext cx="1800687" cy="6032377"/>
            <a:chOff x="1821401" y="412811"/>
            <a:chExt cx="1800687" cy="60323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8A312F-4A68-8F27-2A22-8EF301135497}"/>
                </a:ext>
              </a:extLst>
            </p:cNvPr>
            <p:cNvGrpSpPr/>
            <p:nvPr/>
          </p:nvGrpSpPr>
          <p:grpSpPr>
            <a:xfrm>
              <a:off x="1821401" y="412811"/>
              <a:ext cx="1800687" cy="6032377"/>
              <a:chOff x="986900" y="370642"/>
              <a:chExt cx="1800687" cy="6032377"/>
            </a:xfrm>
          </p:grpSpPr>
          <p:pic>
            <p:nvPicPr>
              <p:cNvPr id="5" name="Graphic 4" descr="Crops outline">
                <a:extLst>
                  <a:ext uri="{FF2B5EF4-FFF2-40B4-BE49-F238E27FC236}">
                    <a16:creationId xmlns:a16="http://schemas.microsoft.com/office/drawing/2014/main" id="{13D59AE1-85F6-BCB0-CA17-21B55587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00" y="370642"/>
                <a:ext cx="1800687" cy="180068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74632C-EFDE-B404-E868-F5EB72963EAE}"/>
                  </a:ext>
                </a:extLst>
              </p:cNvPr>
              <p:cNvSpPr/>
              <p:nvPr/>
            </p:nvSpPr>
            <p:spPr>
              <a:xfrm>
                <a:off x="1004653" y="1757777"/>
                <a:ext cx="1711912" cy="32244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7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988E8A-7F3C-10E0-0902-63043502929E}"/>
                  </a:ext>
                </a:extLst>
              </p:cNvPr>
              <p:cNvSpPr/>
              <p:nvPr/>
            </p:nvSpPr>
            <p:spPr>
              <a:xfrm>
                <a:off x="1004653" y="4982269"/>
                <a:ext cx="1711912" cy="14207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308A43-E9E2-05DB-A928-1F201E17C58A}"/>
                </a:ext>
              </a:extLst>
            </p:cNvPr>
            <p:cNvCxnSpPr/>
            <p:nvPr/>
          </p:nvCxnSpPr>
          <p:spPr>
            <a:xfrm>
              <a:off x="1846866" y="22860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395F92-B7B4-3A2A-A3F3-9E866745AAC4}"/>
                </a:ext>
              </a:extLst>
            </p:cNvPr>
            <p:cNvCxnSpPr/>
            <p:nvPr/>
          </p:nvCxnSpPr>
          <p:spPr>
            <a:xfrm>
              <a:off x="1839154" y="31877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DEB4F2-C9D9-4790-43D1-477160AE83DA}"/>
                </a:ext>
              </a:extLst>
            </p:cNvPr>
            <p:cNvCxnSpPr/>
            <p:nvPr/>
          </p:nvCxnSpPr>
          <p:spPr>
            <a:xfrm>
              <a:off x="1846866" y="42418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2058F8-3069-9883-5465-9007DE7BD430}"/>
              </a:ext>
            </a:extLst>
          </p:cNvPr>
          <p:cNvSpPr txBox="1"/>
          <p:nvPr/>
        </p:nvSpPr>
        <p:spPr>
          <a:xfrm>
            <a:off x="79900" y="44001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1.2 m 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474AD8D-A0BA-0A73-D89B-9F5902CF73EE}"/>
              </a:ext>
            </a:extLst>
          </p:cNvPr>
          <p:cNvSpPr/>
          <p:nvPr/>
        </p:nvSpPr>
        <p:spPr>
          <a:xfrm>
            <a:off x="3752555" y="493685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CB89E27B-2714-4203-D478-F0DC530CC00B}"/>
              </a:ext>
            </a:extLst>
          </p:cNvPr>
          <p:cNvSpPr/>
          <p:nvPr/>
        </p:nvSpPr>
        <p:spPr>
          <a:xfrm>
            <a:off x="3752555" y="451298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F26DCE8-1969-2DE3-CEA6-8E90E526F84D}"/>
              </a:ext>
            </a:extLst>
          </p:cNvPr>
          <p:cNvSpPr/>
          <p:nvPr/>
        </p:nvSpPr>
        <p:spPr>
          <a:xfrm>
            <a:off x="3752555" y="3510774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B2703ECA-8AAD-478B-7620-921A7F3F1F77}"/>
              </a:ext>
            </a:extLst>
          </p:cNvPr>
          <p:cNvSpPr/>
          <p:nvPr/>
        </p:nvSpPr>
        <p:spPr>
          <a:xfrm>
            <a:off x="3752555" y="262233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841D598D-7F32-2533-D15B-CE52415A136B}"/>
              </a:ext>
            </a:extLst>
          </p:cNvPr>
          <p:cNvSpPr/>
          <p:nvPr/>
        </p:nvSpPr>
        <p:spPr>
          <a:xfrm>
            <a:off x="3752555" y="1985637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A93EECEE-945B-313C-CD55-5E792C1B5667}"/>
              </a:ext>
            </a:extLst>
          </p:cNvPr>
          <p:cNvSpPr/>
          <p:nvPr/>
        </p:nvSpPr>
        <p:spPr>
          <a:xfrm>
            <a:off x="3752555" y="170771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81ABD1E9-2E5D-30CA-80C4-86129FBDA8BF}"/>
              </a:ext>
            </a:extLst>
          </p:cNvPr>
          <p:cNvSpPr/>
          <p:nvPr/>
        </p:nvSpPr>
        <p:spPr>
          <a:xfrm>
            <a:off x="3752555" y="1320606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A36E4B2F-C89B-DE80-B85E-5BA191881B2A}"/>
              </a:ext>
            </a:extLst>
          </p:cNvPr>
          <p:cNvSpPr/>
          <p:nvPr/>
        </p:nvSpPr>
        <p:spPr>
          <a:xfrm>
            <a:off x="3752555" y="5204547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D00E2761-50E3-AB61-2890-46C43CB6A987}"/>
              </a:ext>
            </a:extLst>
          </p:cNvPr>
          <p:cNvSpPr/>
          <p:nvPr/>
        </p:nvSpPr>
        <p:spPr>
          <a:xfrm>
            <a:off x="3752555" y="5510343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EA82558-3DA1-2B11-6BEB-080AACD06616}"/>
              </a:ext>
            </a:extLst>
          </p:cNvPr>
          <p:cNvSpPr/>
          <p:nvPr/>
        </p:nvSpPr>
        <p:spPr>
          <a:xfrm>
            <a:off x="3752555" y="6293225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EBE5D32-E804-6B2C-27C4-43C357737569}"/>
              </a:ext>
            </a:extLst>
          </p:cNvPr>
          <p:cNvSpPr/>
          <p:nvPr/>
        </p:nvSpPr>
        <p:spPr>
          <a:xfrm>
            <a:off x="3752555" y="57719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AC45CE8-EE80-5E80-5A5D-D7FD0384B47B}"/>
              </a:ext>
            </a:extLst>
          </p:cNvPr>
          <p:cNvSpPr/>
          <p:nvPr/>
        </p:nvSpPr>
        <p:spPr>
          <a:xfrm>
            <a:off x="3752555" y="60386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FA5494FD-7E72-AA7C-3A0A-A087FFC15032}"/>
              </a:ext>
            </a:extLst>
          </p:cNvPr>
          <p:cNvSpPr/>
          <p:nvPr/>
        </p:nvSpPr>
        <p:spPr>
          <a:xfrm>
            <a:off x="5649935" y="537095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1616ACA-C53A-45FD-F01F-50DE39644D72}"/>
              </a:ext>
            </a:extLst>
          </p:cNvPr>
          <p:cNvSpPr/>
          <p:nvPr/>
        </p:nvSpPr>
        <p:spPr>
          <a:xfrm>
            <a:off x="5649935" y="943822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F15F62-8DC4-790B-AB43-720559A7C57F}"/>
              </a:ext>
            </a:extLst>
          </p:cNvPr>
          <p:cNvSpPr txBox="1"/>
          <p:nvPr/>
        </p:nvSpPr>
        <p:spPr>
          <a:xfrm>
            <a:off x="5868922" y="440016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node in the numerical simulation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4841BC-B75D-F274-4D07-50FDB79CECAE}"/>
              </a:ext>
            </a:extLst>
          </p:cNvPr>
          <p:cNvSpPr txBox="1"/>
          <p:nvPr/>
        </p:nvSpPr>
        <p:spPr>
          <a:xfrm>
            <a:off x="5868922" y="846743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phantom node (not visible to users)</a:t>
            </a:r>
          </a:p>
        </p:txBody>
      </p:sp>
    </p:spTree>
    <p:extLst>
      <p:ext uri="{BB962C8B-B14F-4D97-AF65-F5344CB8AC3E}">
        <p14:creationId xmlns:p14="http://schemas.microsoft.com/office/powerpoint/2010/main" val="189650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Snow</dc:creator>
  <cp:lastModifiedBy>Val Snow</cp:lastModifiedBy>
  <cp:revision>2</cp:revision>
  <dcterms:created xsi:type="dcterms:W3CDTF">2024-03-18T04:20:20Z</dcterms:created>
  <dcterms:modified xsi:type="dcterms:W3CDTF">2024-03-18T04:43:21Z</dcterms:modified>
</cp:coreProperties>
</file>