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D32E-985C-4C37-9F7E-DAB8360E5BA7}" type="datetimeFigureOut">
              <a:rPr lang="en-US" smtClean="0"/>
              <a:t>6/3/2011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A4AB-49B7-4E74-9D1E-DF53692D7C8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Dry Matter Flows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428860" y="128586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Pasture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0760" y="271462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Supplements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586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Silage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3857620" y="1643050"/>
            <a:ext cx="71438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2" idx="0"/>
          </p:cNvCxnSpPr>
          <p:nvPr/>
        </p:nvCxnSpPr>
        <p:spPr>
          <a:xfrm rot="5400000">
            <a:off x="4393405" y="1821645"/>
            <a:ext cx="714380" cy="107157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43240" y="2714620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Animal Intake</a:t>
            </a:r>
          </a:p>
        </p:txBody>
      </p:sp>
      <p:cxnSp>
        <p:nvCxnSpPr>
          <p:cNvPr id="13" name="Straight Arrow Connector 12"/>
          <p:cNvCxnSpPr>
            <a:stCxn id="7" idx="1"/>
            <a:endCxn id="12" idx="3"/>
          </p:cNvCxnSpPr>
          <p:nvPr/>
        </p:nvCxnSpPr>
        <p:spPr>
          <a:xfrm rot="10800000">
            <a:off x="5286380" y="3071810"/>
            <a:ext cx="71438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3" idx="2"/>
            <a:endCxn id="61" idx="0"/>
          </p:cNvCxnSpPr>
          <p:nvPr/>
        </p:nvCxnSpPr>
        <p:spPr>
          <a:xfrm rot="5400000">
            <a:off x="4929190" y="5214950"/>
            <a:ext cx="71438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12" idx="0"/>
          </p:cNvCxnSpPr>
          <p:nvPr/>
        </p:nvCxnSpPr>
        <p:spPr>
          <a:xfrm rot="16200000" flipH="1">
            <a:off x="3321835" y="1821645"/>
            <a:ext cx="714380" cy="107157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28860" y="414338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Digestible</a:t>
            </a:r>
          </a:p>
          <a:p>
            <a:pPr algn="ctr"/>
            <a:r>
              <a:rPr lang="en-NZ" dirty="0" smtClean="0"/>
              <a:t>Fraction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414338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Indigestible</a:t>
            </a:r>
          </a:p>
          <a:p>
            <a:pPr algn="ctr"/>
            <a:r>
              <a:rPr lang="en-NZ" dirty="0" smtClean="0"/>
              <a:t>Fraction</a:t>
            </a:r>
          </a:p>
        </p:txBody>
      </p:sp>
      <p:cxnSp>
        <p:nvCxnSpPr>
          <p:cNvPr id="55" name="Straight Arrow Connector 54"/>
          <p:cNvCxnSpPr>
            <a:stCxn id="12" idx="2"/>
            <a:endCxn id="23" idx="0"/>
          </p:cNvCxnSpPr>
          <p:nvPr/>
        </p:nvCxnSpPr>
        <p:spPr>
          <a:xfrm rot="16200000" flipH="1">
            <a:off x="4393405" y="3250405"/>
            <a:ext cx="714380" cy="107157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2"/>
            <a:endCxn id="22" idx="0"/>
          </p:cNvCxnSpPr>
          <p:nvPr/>
        </p:nvCxnSpPr>
        <p:spPr>
          <a:xfrm rot="5400000">
            <a:off x="3321835" y="3250405"/>
            <a:ext cx="714380" cy="107157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72000" y="557214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Surface OM</a:t>
            </a:r>
          </a:p>
          <a:p>
            <a:pPr algn="ctr"/>
            <a:r>
              <a:rPr lang="en-NZ" sz="800" dirty="0" err="1" smtClean="0"/>
              <a:t>RuminantDung_PastureFed</a:t>
            </a:r>
            <a:endParaRPr lang="en-NZ" dirty="0"/>
          </a:p>
        </p:txBody>
      </p:sp>
      <p:cxnSp>
        <p:nvCxnSpPr>
          <p:cNvPr id="74" name="Straight Arrow Connector 10"/>
          <p:cNvCxnSpPr>
            <a:stCxn id="8" idx="3"/>
          </p:cNvCxnSpPr>
          <p:nvPr/>
        </p:nvCxnSpPr>
        <p:spPr>
          <a:xfrm>
            <a:off x="6000760" y="1643050"/>
            <a:ext cx="1857388" cy="4286280"/>
          </a:xfrm>
          <a:prstGeom prst="bentConnector2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0"/>
          <p:cNvCxnSpPr>
            <a:endCxn id="61" idx="3"/>
          </p:cNvCxnSpPr>
          <p:nvPr/>
        </p:nvCxnSpPr>
        <p:spPr>
          <a:xfrm rot="10800000">
            <a:off x="6000760" y="5929330"/>
            <a:ext cx="1857388" cy="1588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7072330" y="642918"/>
            <a:ext cx="1643074" cy="714380"/>
          </a:xfrm>
          <a:prstGeom prst="wedgeRoundRectCallout">
            <a:avLst>
              <a:gd name="adj1" fmla="val -100259"/>
              <a:gd name="adj2" fmla="val 84868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Loss during cutting</a:t>
            </a:r>
            <a:endParaRPr lang="en-NZ" dirty="0"/>
          </a:p>
        </p:txBody>
      </p:sp>
      <p:sp>
        <p:nvSpPr>
          <p:cNvPr id="89" name="Rounded Rectangular Callout 88"/>
          <p:cNvSpPr/>
          <p:nvPr/>
        </p:nvSpPr>
        <p:spPr>
          <a:xfrm>
            <a:off x="7215206" y="1785926"/>
            <a:ext cx="1500198" cy="714380"/>
          </a:xfrm>
          <a:prstGeom prst="wedgeRoundRectCallout">
            <a:avLst>
              <a:gd name="adj1" fmla="val -19212"/>
              <a:gd name="adj2" fmla="val 51315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Loss during feeding?</a:t>
            </a:r>
          </a:p>
        </p:txBody>
      </p:sp>
      <p:cxnSp>
        <p:nvCxnSpPr>
          <p:cNvPr id="90" name="Straight Arrow Connector 39"/>
          <p:cNvCxnSpPr/>
          <p:nvPr/>
        </p:nvCxnSpPr>
        <p:spPr>
          <a:xfrm>
            <a:off x="5286380" y="2000240"/>
            <a:ext cx="1428760" cy="142876"/>
          </a:xfrm>
          <a:prstGeom prst="bentConnector3">
            <a:avLst>
              <a:gd name="adj1" fmla="val 292"/>
            </a:avLst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9"/>
          <p:cNvCxnSpPr>
            <a:endCxn id="89" idx="1"/>
          </p:cNvCxnSpPr>
          <p:nvPr/>
        </p:nvCxnSpPr>
        <p:spPr>
          <a:xfrm rot="5400000" flipH="1" flipV="1">
            <a:off x="6679421" y="2178835"/>
            <a:ext cx="571504" cy="500066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Nitrogen Flows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428860" y="128586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Pasture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0760" y="271462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Supplements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586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Silage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3857620" y="1643050"/>
            <a:ext cx="71438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2" idx="0"/>
          </p:cNvCxnSpPr>
          <p:nvPr/>
        </p:nvCxnSpPr>
        <p:spPr>
          <a:xfrm rot="5400000">
            <a:off x="4393405" y="1821645"/>
            <a:ext cx="714380" cy="107157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43240" y="2714620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Animal Intake</a:t>
            </a:r>
          </a:p>
        </p:txBody>
      </p:sp>
      <p:cxnSp>
        <p:nvCxnSpPr>
          <p:cNvPr id="13" name="Straight Arrow Connector 12"/>
          <p:cNvCxnSpPr>
            <a:stCxn id="7" idx="1"/>
            <a:endCxn id="12" idx="3"/>
          </p:cNvCxnSpPr>
          <p:nvPr/>
        </p:nvCxnSpPr>
        <p:spPr>
          <a:xfrm rot="10800000">
            <a:off x="5286380" y="3071810"/>
            <a:ext cx="71438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2"/>
          </p:cNvCxnSpPr>
          <p:nvPr/>
        </p:nvCxnSpPr>
        <p:spPr>
          <a:xfrm rot="5400000">
            <a:off x="7072330" y="5214950"/>
            <a:ext cx="71438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12" idx="0"/>
          </p:cNvCxnSpPr>
          <p:nvPr/>
        </p:nvCxnSpPr>
        <p:spPr>
          <a:xfrm rot="16200000" flipH="1">
            <a:off x="3321835" y="1821645"/>
            <a:ext cx="714380" cy="107157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28860" y="485776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Live Weight Change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414338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Urine</a:t>
            </a:r>
          </a:p>
        </p:txBody>
      </p:sp>
      <p:cxnSp>
        <p:nvCxnSpPr>
          <p:cNvPr id="55" name="Straight Arrow Connector 54"/>
          <p:cNvCxnSpPr>
            <a:stCxn id="12" idx="2"/>
            <a:endCxn id="23" idx="0"/>
          </p:cNvCxnSpPr>
          <p:nvPr/>
        </p:nvCxnSpPr>
        <p:spPr>
          <a:xfrm rot="16200000" flipH="1">
            <a:off x="4393405" y="3250405"/>
            <a:ext cx="714380" cy="107157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2" idx="0"/>
          </p:cNvCxnSpPr>
          <p:nvPr/>
        </p:nvCxnSpPr>
        <p:spPr>
          <a:xfrm rot="5400000">
            <a:off x="2608249" y="4321975"/>
            <a:ext cx="1070776" cy="794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15140" y="414338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Dung</a:t>
            </a:r>
          </a:p>
        </p:txBody>
      </p:sp>
      <p:cxnSp>
        <p:nvCxnSpPr>
          <p:cNvPr id="20" name="Straight Arrow Connector 54"/>
          <p:cNvCxnSpPr>
            <a:stCxn id="12" idx="2"/>
            <a:endCxn id="17" idx="0"/>
          </p:cNvCxnSpPr>
          <p:nvPr/>
        </p:nvCxnSpPr>
        <p:spPr>
          <a:xfrm rot="16200000" flipH="1">
            <a:off x="5464975" y="2178835"/>
            <a:ext cx="714380" cy="321471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27" idx="0"/>
          </p:cNvCxnSpPr>
          <p:nvPr/>
        </p:nvCxnSpPr>
        <p:spPr>
          <a:xfrm rot="5400000">
            <a:off x="4929190" y="5214950"/>
            <a:ext cx="71438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0" y="557214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Fertiliser</a:t>
            </a:r>
          </a:p>
          <a:p>
            <a:pPr algn="ctr"/>
            <a:r>
              <a:rPr lang="en-NZ" dirty="0" smtClean="0"/>
              <a:t>Event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5720" y="414338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Milk Protein</a:t>
            </a:r>
          </a:p>
        </p:txBody>
      </p:sp>
      <p:cxnSp>
        <p:nvCxnSpPr>
          <p:cNvPr id="30" name="Straight Arrow Connector 55"/>
          <p:cNvCxnSpPr>
            <a:stCxn id="12" idx="2"/>
            <a:endCxn id="29" idx="0"/>
          </p:cNvCxnSpPr>
          <p:nvPr/>
        </p:nvCxnSpPr>
        <p:spPr>
          <a:xfrm rot="5400000">
            <a:off x="2250265" y="2178835"/>
            <a:ext cx="714380" cy="321471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0"/>
          <p:cNvCxnSpPr>
            <a:stCxn id="8" idx="3"/>
          </p:cNvCxnSpPr>
          <p:nvPr/>
        </p:nvCxnSpPr>
        <p:spPr>
          <a:xfrm>
            <a:off x="6000760" y="1643050"/>
            <a:ext cx="2143140" cy="4286280"/>
          </a:xfrm>
          <a:prstGeom prst="bentConnector3">
            <a:avLst>
              <a:gd name="adj1" fmla="val 134693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7072330" y="642918"/>
            <a:ext cx="1643074" cy="714380"/>
          </a:xfrm>
          <a:prstGeom prst="wedgeRoundRectCallout">
            <a:avLst>
              <a:gd name="adj1" fmla="val -99718"/>
              <a:gd name="adj2" fmla="val 88596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Loss during cutting</a:t>
            </a:r>
            <a:endParaRPr lang="en-NZ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7215206" y="1785926"/>
            <a:ext cx="1500198" cy="714380"/>
          </a:xfrm>
          <a:prstGeom prst="wedgeRoundRectCallout">
            <a:avLst>
              <a:gd name="adj1" fmla="val -19212"/>
              <a:gd name="adj2" fmla="val 51315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Loss during feeding?</a:t>
            </a:r>
          </a:p>
        </p:txBody>
      </p:sp>
      <p:cxnSp>
        <p:nvCxnSpPr>
          <p:cNvPr id="40" name="Straight Arrow Connector 39"/>
          <p:cNvCxnSpPr>
            <a:stCxn id="8" idx="2"/>
          </p:cNvCxnSpPr>
          <p:nvPr/>
        </p:nvCxnSpPr>
        <p:spPr>
          <a:xfrm rot="16200000" flipH="1">
            <a:off x="5965041" y="1321579"/>
            <a:ext cx="142876" cy="1500198"/>
          </a:xfrm>
          <a:prstGeom prst="bentConnector2">
            <a:avLst/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/>
          <p:cNvCxnSpPr>
            <a:stCxn id="7" idx="0"/>
            <a:endCxn id="39" idx="1"/>
          </p:cNvCxnSpPr>
          <p:nvPr/>
        </p:nvCxnSpPr>
        <p:spPr>
          <a:xfrm rot="5400000" flipH="1" flipV="1">
            <a:off x="6679421" y="2178835"/>
            <a:ext cx="571504" cy="500066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15140" y="557214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Surface OM</a:t>
            </a:r>
          </a:p>
          <a:p>
            <a:pPr algn="ctr"/>
            <a:r>
              <a:rPr lang="en-NZ" sz="800" dirty="0" err="1" smtClean="0"/>
              <a:t>RuminantDung_PastureFed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happens to DM and N from silage wasted during feeding out (should be returned to SOM?)</a:t>
            </a:r>
          </a:p>
          <a:p>
            <a:r>
              <a:rPr lang="en-NZ" dirty="0" smtClean="0"/>
              <a:t>What about supplement as per above</a:t>
            </a:r>
          </a:p>
          <a:p>
            <a:r>
              <a:rPr lang="en-NZ" dirty="0" smtClean="0"/>
              <a:t>Where are the animals being fed these? Standoff, in bale or in paddock</a:t>
            </a:r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Dry Matter Flows</vt:lpstr>
      <vt:lpstr>Nitrogen Flows</vt:lpstr>
      <vt:lpstr>Notes</vt:lpstr>
    </vt:vector>
  </TitlesOfParts>
  <Company>AgResearch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rainss</dc:creator>
  <cp:lastModifiedBy>rainss</cp:lastModifiedBy>
  <cp:revision>34</cp:revision>
  <dcterms:created xsi:type="dcterms:W3CDTF">2011-06-02T22:32:47Z</dcterms:created>
  <dcterms:modified xsi:type="dcterms:W3CDTF">2011-06-03T03:25:34Z</dcterms:modified>
</cp:coreProperties>
</file>