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25.10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945 377,'1'-5,"1"1,0 0,0 0,0 0,1 0,0 0,-1 0,2 0,-1 0,6-4,6-9,9-9,2 1,0 1,2 1,1 1,55-33,-56 38,2 2,0 1,1 0,0 2,1 1,1 2,0 0,0 2,45-4,33 1,167 4,-223 6,-47 0,0 1,1 0,-1 1,0-1,0 1,0 1,0-1,0 1,0 0,13 9,4 3,38 30,-57-40,4 4,-1 2,1-1,-2 1,0 0,0 1,-1 0,-1 0,0 0,-1 1,6 22,5 25,14 102,-29-156,0 7,1 0,0 1,2-1,8 21,-12-31,1-1,0 0,1 0,-1 0,0 1,1-1,-1 0,1-1,0 1,0 0,0 0,0-1,0 1,0-1,0 1,1-1,-1 0,0 0,1 0,-1 0,1 0,0 0,-1-1,1 1,0-1,0 0,-1 1,1-1,0 0,0 0,-1-1,1 1,4-1,30-9,0 0,-1-3,46-21,59-20,-79 34,-35 11,0 0,47-8,433-25,-226 40,-265 4,0 1,0 0,0 1,0 0,-1 1,0 0,23 12,-14-4,-1 0,-1 1,36 27,-28-12,-1 1,-2 1,-1 1,-2 1,28 53,-45-74,-1-3,0 0,0 0,0 1,-1-1,0 1,-1 0,-1 1,0-1,0 1,-1-1,0 14,-2-7,0-13,-1 0,1 1,1-1,-1 1,1-1,0 1,1 4,-2-9,0 0,0 1,1-1,-1 0,0 0,0 0,0 1,0-1,0 0,1 0,-1 0,0 0,0 1,0-1,1 0,-1 0,0 0,0 0,1 0,-1 0,0 0,0 0,1 0,-1 1,0-1,0 0,1 0,-1 0,0 0,0 0,1 0,-1 0,0-1,0 1,1 0,-1 0,0 0,0 0,1 0,-1 0,14-9,9-14,-22 23,32-37,-8 8,57-50,-18 24,-36 29,62-42,-56 46,-1 0,0 2,2 0,0 2,55-20,-59 29,1 1,-1 1,1 2,1 1,-1 1,45 1,605 3,-664 0,0 0,-1 1,1 1,0 1,-1 0,0 1,0 0,0 2,25 12,14 11,68 48,-27-16,-91-58,0 0,-1 0,0 0,0 1,-1-1,1 1,-1 0,0 0,-1 0,1 1,-1-1,0 1,2 9,2 5,-2 0,3 35,-1-5,-4-32,-2-13,0 0,-1 0,2-1,-1 1,1 0,-1 0,6 7,-6-10,0-1,1 0,-1 0,1 1,-1-1,1 0,0 0,-1-1,1 1,0 0,0 0,0-1,-1 1,1-1,0 1,0-1,0 0,0 0,0 0,0 0,0 0,0 0,0 0,0 0,0-1,0 1,2-1,155-40,-31 7,-57 18,-9 1,2 2,0 2,120-5,-137 16,140 2,-181-1,1 0,-1 0,1 0,-1 1,1 0,-1 0,0 1,0-1,0 1,-1 0,1 0,-1 1,7 5,5 5,-1 2,20 22,-20-20,3 7,-1 1,-1 1,-1 0,19 50,8 13,-34-72,0 0,-2 0,-1 1,0 0,-2 0,4 29,-5-27,2-1,11 31,-10-34,0 1,-1 0,3 37,-9 231,0-279,0 0,0 0,-1 0,0-1,0 1,-1 0,1-1,-2 1,1-1,-1 0,0 0,-1-1,0 1,0-1,0 1,-1-1,-7 5,12-9,0-1,1 1,-1-1,0 1,1 0,-1-1,1 1,-1 0,1-1,-1 1,1 0,-1-1,1 1,0 0,0 0,-1 0,1-1,0 1,0 0,0 0,0 0,0-1,0 1,0 0,0 0,1 0,-1-1,0 1,0 0,1 0,-1 0,1-1,-1 1,1 0,-1-1,1 1,-1 0,1-1,0 1,-1-1,1 1,0-1,-1 1,1-1,0 1,0-1,0 0,0 1,-1-1,1 0,0 0,0 1,1-1,13 5,-1-1,28 5,-14-3,-6 0,9 2,0 2,34 15,-55-21,0 2,0-1,-1 1,0 0,-1 0,0 1,0 0,0 1,-1-1,7 11,192 268,-184-253,-2 2,-1-1,-2 2,-2 0,-2 1,-2 0,9 57,-17-78,-2 0,0 0,-1 0,-1 0,0 0,-2 0,0 0,-1 0,-1 0,-1-1,0 0,-1 0,-1 0,-1-1,-11 15,-186 260,201-282,1-1,-1 0,-1 0,1 0,-1 0,-1-1,1 0,-1 0,0 0,0-1,0 0,-1 0,-11 4,-3-2,1 0,-1-1,-38 3,35-5,0 1,1 1,-26 8,47-12,0 0,0 0,0 0,0 0,0 1,0-1,0 1,1-1,-1 1,1 0,-1 0,1 0,0 0,0 0,0 1,0-1,-2 3,4-3,0 1,-1-1,1 0,0 0,0 0,0 1,0-1,1 0,-1 0,1 0,0 0,-1 1,1-1,0 0,1 0,-1 0,0-1,0 1,1 0,0 0,3 3,3 4,0-2,-1 0,0 1,0 0,-1 1,-1-1,1 1,-2 0,7 16,21 61,-18-52,11 49,46 246,-64-287,-2 1,-2-1,-6 68,0-19,4-80,-1-1,-1 0,0 0,-1 0,-4 15,4-21,1-1,-1 0,0 1,0-1,0 0,-1 0,1 0,-1-1,0 1,0 0,0-1,0 0,0 1,-1-1,1 0,-1-1,0 1,-7 2,-19 8,0 1,-37 22,50-24,-1-1,-1 0,0-2,-1 0,0 0,0-2,-1 0,-25 3,0-8,-13 0,56-1,-1 1,1-1,0 1,0-1,0 1,-1 0,1 0,0 0,0 1,0-1,0 1,-4 2,6-3,0 0,0 1,0-1,0 0,0 1,0-1,1 1,-1-1,0 1,1-1,0 1,-1-1,1 1,0-1,0 1,0 0,0-1,0 1,0-1,0 1,1-1,-1 1,1 0,-1-1,1 1,1 1,31 44,-14-22,-11-9,-1-1,0 1,-1 0,-1 0,-1 1,4 32,-7 103,-4-110,3-1,10 69,-1-51,-3 0,-2 0,-8 84,1-128,0 1,0-1,-2 0,0 0,-1-1,-1 0,0 1,-1-2,-1 1,-1-1,0 0,-1-1,0 0,-1-1,-20 16,22-21,0-1,0 0,-1 0,0-1,0 0,-22 5,-71 11,21-12,1-3,-129-7,64-1,141 2,0 1,0 0,0 0,0 0,0 1,0-1,0 1,0 1,0-1,1 1,-1-1,1 1,-1 1,1-1,0 1,0 0,0 0,0 0,-6 6,-33 24,-2-1,-1-3,-66 32,51-28,-84 57,98-53,30-21,-1-2,0 0,-2-1,-25 13,37-22,0-2,0 1,0-1,0 0,0 0,-1-1,-14 0,-73-4,40 0,54 3,-37-1,-59-7,86 6,-1 0,1-1,0-1,0 0,1-1,0 0,-1 0,-12-9,-109-74,123 80,0 0,1-1,0 0,0-1,1 0,0 0,-13-22,-2-2,-11-18,22 32,-1 0,-32-35,45 53,-1 0,0 0,1 1,-1-1,0 1,0-1,0 1,-1-1,1 1,0 0,-1 0,1 0,-1 0,1 0,-1 0,1 1,-1-1,0 1,1 0,-1-1,0 1,1 0,-1 0,0 1,0-1,1 0,-1 1,1-1,-1 1,0 0,1 0,0 0,-1 0,1 0,0 0,-4 3,-5 5,0 0,0 1,1 0,0 1,-11 16,-10 10,6-15,0-2,-1 0,-1-1,-1-1,-1-2,-1 0,-1-2,-41 15,-53 27,103-43,-2-2,1 0,-2-1,1-2,-1 0,-1-1,-44 7,32-10,0-1,0-2,-1-1,1-1,-42-7,55 0,1 0,0-1,0-1,1-1,1-1,-26-18,-9-3,21 14,2-2,-51-40,74 52,0-1,1 0,0 0,0-1,1 0,1 0,1-1,0 0,0-1,-6-18,-8-55,-4-15,25 99,-1 1,1-1,-1 1,1-1,-1 1,0 0,0-1,1 1,-1-1,0 1,0 0,-1 0,1 0,0 0,0 0,-1 0,1 0,-1 0,-2-1,3 1,-1 1,1 0,-1 0,1 0,-1 0,1 0,-1 0,1 0,-1 1,1-1,0 0,-1 1,1-1,-1 1,1 0,0-1,0 1,-3 1,-6 6,-1 0,2 1,-1 0,-9 13,1-3,-27 19,-2-1,-83 49,76-51,-16 9,-1-4,-3-2,-1-3,-3-2,-116 32,172-58,-1-2,0 0,0-2,-38 3,51-6,-1 0,0-1,1 0,-1 0,0-1,1 0,0-1,-1 1,1-2,1 0,-1 0,-11-6,-20-19,1-1,2-1,1-2,-44-51,47 47,-25-25,-59-59,103 108,0-1,1 0,1-1,0-1,1 0,1 0,1-1,1 0,1-1,0 0,1 0,2 0,0-1,1 1,1-1,0-23,6-276,-2 309,-1 0,2 0,0 0,0 0,0 0,2 1,-1-1,1 1,0-1,12-14,-31 36,-2 0,1-1,-1 0,-1-1,-22 9,15-6,1 0,0-1,-1-1,-1-1,0-1,0-1,-2-1,1-2,-1 0,0-1,0-1,0-2,-1 0,1-1,-1-2,1-1,-31-5,-13-6,2-3,0-2,-89-36,143 47,0-1,0 0,1-1,0-1,1 0,0-1,1 0,0 0,1-1,0-1,2 0,-1 0,2-1,0 0,-12-28,12 14,1 0,2-1,-4-53,8-90,4 91,-2 67,1 1,1-1,1 1,0-1,1 1,0 0,1 0,1 1,9-15,8-7,52-58,-58 72,-15 18,0 1,-1-1,1 0,-1 0,0 1,1-1,-1 0,0 0,0 0,0 0,-1 0,1 0,0 0,-1 0,0 0,0 0,1 0,-1-3,-2 4,1 0,0-1,0 1,0 0,-1 0,1 0,-1 0,1 0,-1 0,0 0,1 1,-1-1,0 0,1 1,-1-1,0 1,0 0,0-1,1 1,-1 0,0 0,0 0,0 0,-3 1,-14-2,-13 0,-1-1,-54-11,77 12,1-2,0 0,0 0,0 0,1-1,-1 0,1 0,0-1,0 1,1-2,0 1,0-1,-11-12,-77-90,41 19,38 59,3 6,1 0,2-1,1 0,1-1,-5-30,7 4,0-86,6 137,0-27,7-41,-5 59,0 0,1 0,1 0,0 0,0 1,1-1,10-12,66-77,-54 69,-1-1,-2-1,22-40,-42 66,1 1,-1 0,1-1,1 2,-1-1,1 0,0 1,0 0,0 0,0 1,12-5,30-21,-5-8,-40 34,0 0,-1 0,1 0,-1 0,1-1,-1 1,0 0,-1-1,1 1,-1-1,2-5,-4 8,1 0,0-1,-1 1,1 0,-1 0,0-1,1 1,-1 0,0 0,0 0,0 0,0 0,0 0,0 0,0 0,-1 0,1 1,0-1,-1 0,-1 0,-35-16,25 12,3 1,0-1,0-1,1 1,0-1,0-1,1 0,0 0,0 0,1-1,0 0,0 0,1 0,1-1,-1 0,2 0,-5-11,-52-135,48 115,-2 1,-1 0,-42-67,47 91,0-1,2 0,0 0,1 0,1-1,0 0,2 0,0 0,1-1,2 0,0 1,1-25,1-49,5-80,-2 158,0 1,1 0,1-1,0 1,1 1,0-1,9-11,12-22,-19 33,0 0,1 0,0 1,1 1,1 0,0 0,0 0,1 1,1 1,0 0,14-7,56-40,-81 53,1-1,-1 1,1 0,-1-1,0 1,0-1,0 0,-1 0,1 1,-1-1,1 0,-1 0,0 0,-1 0,1-1,-1 1,1 0,-1 0,0 0,-1-5,-1-3,-1-1,0 1,-1 0,-8-14,7 14,0-1,1 1,-4-17,3-24,6-93,1 55,1 44,10-54,-4 41,-5 42,-1 1,2 0,1 0,0 0,1 0,17-25,-4 11,2 1,30-32,-34 46,0 0,1 1,1 0,0 2,1 0,1 1,27-11,-33 17,-1 1,1 0,0 1,0 1,0 0,31 0,-27 1,-1 0,0-1,0-1,27-6,31-13,-52 14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8.29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0,'-63'34,"47"-19,1 0,1 0,0 1,2 1,0 0,1 0,1 1,-9 22,-6 23,-15 69,35-119,0-1,0 0,-1-1,-12 17,11-18,1 0,0 1,1-1,0 1,1 0,-3 12,-8 35,-3 0,-29 60,20-65,19-39,0 0,2 0,0 0,1 1,-4 17,4 11,3 80,4-90,-2 1,-2 0,-1 0,-11 42,13-74,1 0,-1 1,0-1,0 0,0 0,-1 0,1 0,-1 0,1 0,-1 0,0 0,0 0,0 0,0-1,0 1,0-1,0 0,-1 1,1-1,-1 0,-2 1,-2 0,-1 0,1-1,-1 0,1 0,-1-1,-10 0,-4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7.6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508 102,'1'1,"-1"0,1 0,0 1,-1-1,1 0,0 0,0 0,0 0,0 0,0 0,0 0,0 0,0 0,0-1,0 1,0 0,1-1,-1 1,0-1,0 1,1-1,-1 0,0 1,1-1,-1 0,0 0,1 0,-1 0,1 0,-1 0,0 0,1-1,1 0,-2 1,0 0,0 0,0 0,-1 0,1-1,0 1,0 0,0 0,0-1,-1 1,1-1,0 1,0-1,-1 1,1-1,0 1,-1-1,1 1,-1-1,1 0,0-1,-1 1,0 0,0 0,0 0,0 1,-1-1,1 0,0 0,0 0,-1 0,1 0,-1 0,1 0,-1 1,1-1,-1 0,1 0,-1 1,0-1,0 0,1 1,-1-1,0 1,0-1,1 1,-1-1,-1 0,-13-6,-1 0,1 0,-1 1,0 1,0 1,-1 0,0 2,-27-3,-14-3,-212-23,219 28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8.19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26,'4'0,"6"0,5 0,10 0,-1-4,-4-6,-5-1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9.0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7,'4'0,"6"-5,2 4,-3 5,-5 3,-13 0,-14 3,-15 0,-15-2,-7-2,3-3,7 0,11-3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9.7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81,'5'0,"5"0,5 0,5-5,3-5,-2-6,-9 1,-16 2,-19 3,-28 4,-18 2,-10 3,-1 1,10 0,16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1.32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1014,'2'0,"0"-1,1 1,-1 0,0-1,0 1,0-1,0 1,0-1,0 0,0 0,0 0,0 0,0 0,0-1,-1 1,1 0,0-1,-1 0,1 1,-1-1,0 0,1 1,-1-1,0 0,0 0,0 0,-1 0,1 0,0 0,-1-1,1 1,-1 0,0 0,0 0,0 0,0-1,0-2,0-12,-1 0,-1-1,-7-29,4 23,4 21,1-1,0 0,0 1,0-1,0 0,0 1,1-1,-1 1,1-1,0 0,0 1,0 0,1-1,-1 1,4-5,1 0,0 0,1 1,0 0,9-8,-10 10,1-1,-1 0,-1 0,1 0,-1-1,0 1,0-1,6-15,-8 15,0-1,-1 0,0 1,0-1,-1 0,0 0,0 0,-1 0,0 0,0 0,-1 0,0 0,-1 0,0 0,0 0,0 1,-1-1,-6-10,3 8,-1 0,0 0,-1 1,0 0,0 0,-1 1,0 0,0 0,-1 1,0 1,-17-9,24 14,-8-5,1 1,0-1,0-1,0 0,-13-12,21 17,0 0,0 0,0 0,1-1,-1 1,1 0,0-1,0 1,0-1,0 1,0-1,0 0,1 1,-1-1,1 0,0 0,-1 1,1-1,1 0,-1 0,0 1,1-1,-1 0,1 1,0-1,0 0,0 1,0-1,0 1,2-3,39-61,-32 52,0 0,-1-1,0 0,-1 0,-1-1,0 0,-2-1,7-28,-9 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3.51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5 895,'2'0,"-1"0,1 0,-1 0,1 0,0 0,-1-1,1 1,0 0,-1-1,1 1,-1-1,1 0,-1 1,1-1,-1 0,0 0,1 0,-1 0,0 0,0 0,0 0,0-1,0 1,0 0,0-1,0 1,0-1,0 1,-1-1,1 1,-1-1,1 1,-1-1,1 1,-1-3,0 1,0 0,0 0,0 1,-1-1,1 0,-1 0,0 0,0 0,0 1,0-1,0 0,0 1,-1-1,1 1,-1-1,0 1,0 0,0 0,-3-3,3 4,1-1,-1 1,0-1,1 1,-1-1,1 0,-1 0,1 1,0-1,0 0,0 0,0 0,0 0,0-1,0 1,1 0,-1 0,1 0,0-1,-1 1,1 0,0 0,0-1,1-2,1-2,0 1,1-1,0 0,0 1,1-1,4-6,-3 6,-1 1,-1-1,1 0,-1 0,0 0,3-13,-4-2,-1 0,-2-34,-1 33,2 0,3-29,-2 45,0 0,1 0,0 0,0 1,0-1,1 1,0-1,0 1,1 0,0 0,7-9,-6 9,0-1,-1 0,0 0,0 0,0 0,-1-1,-1 1,1-1,-1 0,0 0,-1 0,0 0,0 0,-1 0,0-12,-2-7,-2-1,0 1,-10-32,12 54,0 0,-1 0,1 0,-1 0,0 0,0 0,-5-5,-8-11,8 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4.82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1,'-5'0,"-5"0,-5 0,-1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19.73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1 103,'56'0,"1"-4,-1-1,61-16,-52 11,-1 3,1 2,77 5,-58 1,90-11,-63-6,-43 5,119-4,198 36,63-13,-260-10,125 17,-73-6,-65-6,-78 9,-64-7,49 2,1304-6,-628-2,-721-1,53-9,-51 5,49-1,220 9,179-4,-318-11,67 0,53 1,-6-1,-148 14,-110-1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7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945 390,'1'-4,"1"-1,0 1,0-1,0 1,1 0,0 0,-1 0,2 0,-1 0,6-5,6-8,9-10,2 1,0 1,2 1,1 1,55-33,-56 39,2 1,0 1,1 1,0 1,1 2,1 1,0 2,0 0,45-4,33 2,167 4,-223 6,-47 0,0 1,1 0,-1 1,0-1,0 2,0-1,0 1,0 0,0 0,13 9,4 3,38 33,-57-44,4 6,-1 1,1 0,-2 0,0 1,0 0,-1 0,-1 0,0 1,-1 0,6 24,5 25,14 106,-29-162,0 7,1 1,0 0,2-1,8 23,-12-33,1-1,0 0,1 1,-1-1,0 0,1 0,-1 0,1 0,0 0,0 0,0 0,0-1,0 1,0-1,0 1,1-1,-1 0,0 0,1 0,-1 0,1 0,0 0,-1 0,1-1,0 1,0-1,-1 0,1 0,0 0,0 0,-1 0,1-1,4 0,30-9,0-1,-1-1,46-24,59-20,-79 35,-35 11,0 2,47-10,433-26,-226 43,-265 3,0 0,0 2,0 0,0 0,-1 1,0 1,23 11,-14-4,-1 1,-1 0,36 29,-28-13,-1 1,-2 1,-1 2,-2 0,28 55,-45-78,-1-1,0-1,0 1,0 0,-1 0,0 0,-1 1,-1-1,0 1,0 0,-1 0,0 13,-2-6,0-14,-1 1,1 0,1-1,-1 1,1-1,0 1,1 5,-2-10,0 0,0 0,1 0,-1 1,0-1,0 0,0 0,0 0,0 1,1-1,-1 0,0 0,0 0,0 0,1 0,-1 1,0-1,0 0,1 0,-1 0,0 0,0 0,1 0,-1 0,0 0,0 0,1 0,-1 0,0 0,0 0,1 0,-1 0,0 0,0 0,1 0,-1 0,0 0,0 0,1 0,-1-1,14-8,9-14,-22 22,32-37,-8 8,57-52,-18 25,-36 31,62-45,-56 48,-1 1,0 0,2 2,0 2,55-22,-59 31,1 0,-1 3,1 0,1 2,-1 1,45 0,605 5,-664-1,0 0,-1 1,1 1,0 1,-1 0,0 1,0 1,0 1,25 12,14 12,68 50,-27-16,-91-61,0 0,-1 0,0 0,0 1,-1 0,1 0,-1 0,0 0,-1 1,1-1,-1 1,0 0,2 9,2 6,-2 0,3 36,-1-5,-4-34,-2-13,0 0,-1 0,2 0,-1 0,1 0,-1 0,6 8,-6-11,0-1,1 0,-1 1,1-1,-1 0,1 0,0 0,-1 0,1 0,0-1,0 1,0 0,-1-1,1 1,0-1,0 0,0 1,0-1,0 0,0 0,0 0,0 0,0-1,0 1,0 0,0-1,2 0,155-41,-31 7,-57 18,-9 1,2 3,0 2,120-6,-137 17,140 2,-181-1,1 0,-1 0,1 1,-1 0,1 0,-1 0,0 0,0 1,0 0,-1 0,1 1,-1-1,7 6,5 6,-1 1,20 24,-20-21,3 7,-1 1,-1 0,-1 1,19 52,8 13,-34-75,0 1,-2 0,-1 0,0 1,-2 0,4 30,-5-29,2 1,11 30,-10-34,0 1,-1-1,3 39,-9 239,0-288,0-1,0 0,-1 0,0 0,0 0,-1 0,1-1,-2 1,1-1,-1 1,0-1,-1 0,0-1,0 1,0-1,-1 1,-7 5,12-11,0 1,1-1,-1 1,0-1,1 1,-1 0,1-1,-1 1,1 0,-1 0,1-1,-1 1,1 0,0 0,0 0,-1-1,1 1,0 0,0 0,0 0,0 0,0-1,0 1,0 0,0 0,1 0,-1 0,0-1,0 1,1 0,-1 0,1-1,-1 1,1 0,-1 0,1-1,-1 1,1 0,0-1,-1 1,1-1,0 1,-1-1,1 1,0-1,0 1,0-1,0 0,-1 1,1-1,0 0,0 0,1 0,13 5,-1 0,28 4,-14-3,-6 0,9 3,0 1,34 16,-55-21,0 0,0 1,-1 0,0 0,-1 1,0 0,0 0,0 1,-1 0,7 10,192 278,-184-261,-2 0,-1 1,-2 1,-2 1,-2 0,-2 0,9 59,-17-80,-2-1,0 1,-1 0,-1 0,0-1,-2 1,0-1,-1 1,-1-1,-1 0,0-1,-1 1,-1-1,-1 0,-11 15,-186 269,201-292,1 0,-1-1,-1 0,1 0,-1 0,-1 0,1-1,-1 0,0 0,0-1,0 0,-1 0,-11 5,-3-3,1 0,-1-1,-38 4,35-6,0 1,1 1,-26 9,47-14,0 1,0 0,0 1,0-1,0 0,0 1,0-1,1 1,-1 0,1 0,-1 0,1 0,0 0,0 1,0-1,0 0,-2 4,4-4,0 1,-1-1,1 0,0 0,0 1,0-1,0 0,1 0,-1 1,1-1,0 0,-1 0,1 0,0 1,1-1,-1 0,0 0,0-1,1 1,0 0,3 3,3 4,0-1,-1 0,0 0,0 0,-1 1,-1 0,1 0,-2 0,7 17,21 63,-18-53,11 49,46 256,-64-297,-2 0,-2 0,-6 70,0-20,4-83,-1-1,-1 1,0-1,-1 1,-4 15,4-23,1 1,-1-1,0 0,0 1,0-1,-1 0,1 0,-1 0,0 0,0-1,0 1,0-1,0 0,-1 1,1-1,-1-1,0 1,-7 2,-19 9,0 0,-37 24,50-26,-1-1,-1 0,0-1,-1-1,0 0,0-1,-1-2,-25 5,0-9,-13 0,56 0,-1-1,1 0,0 1,0 0,0 0,-1-1,1 2,0-1,0 0,0 1,0-1,-4 4,6-4,0 0,0 1,0-1,0 0,0 1,0-1,1 1,-1-1,0 1,1-1,0 1,-1 0,1-1,0 1,0 0,0-1,0 1,0-1,0 1,0 0,1-1,-1 1,1-1,-1 1,1 0,1 2,31 44,-14-22,-11-10,-1 0,0 1,-1-1,-1 1,-1 0,4 34,-7 107,-4-115,3-1,10 72,-1-53,-3 0,-2 0,-8 88,1-133,0-1,0 1,-2 0,0-1,-1 0,-1 0,0-1,-1 1,-1-1,-1-1,0 0,-1 0,0-1,-1 0,-20 16,22-22,0 0,0-1,-1 0,0-1,0 0,-22 6,-71 10,21-12,1-3,-129-7,64-1,141 3,0-1,0 1,0 0,0 0,0 1,0 0,0 0,0 0,0 0,1 1,-1 0,1 0,-1 0,1 1,0 0,0 0,0 0,0 0,-6 6,-33 26,-2-3,-1-1,-66 33,51-31,-84 61,98-56,30-22,-1-1,0 0,-2-2,-25 14,37-24,0 0,0 0,0-1,0 0,0 0,-1-1,-14 0,-73-4,40 0,54 3,-37-1,-59-7,86 6,-1-1,1 0,0-1,0 0,1-1,0 0,-1-1,-12-8,-109-76,123 81,0 0,1 0,0 0,0-1,1-1,0 1,-13-24,-2-1,-11-18,22 32,-1 0,-32-36,45 55,-1 0,0 1,1-1,-1 0,0 0,0 1,0-1,-1 1,1 0,0-1,-1 1,1 0,-1 0,1 1,-1-1,1 0,-1 1,0-1,1 1,-1 0,0 0,1 0,-1 0,0 0,0 0,1 1,-1-1,1 1,-1 0,0-1,1 1,0 0,-1 1,1-1,0 0,-4 2,-5 7,0 0,0 0,1 0,0 1,-11 17,-10 11,6-17,0 0,-1-2,-1 0,-1-2,-1-1,-1 0,-1-3,-41 16,-53 28,103-45,-2-1,1-1,-2-1,1-1,-1 0,-1-2,-44 7,32-10,0-1,0-1,-1-2,1-2,-42-7,55 2,1-2,0 0,0-2,1 0,1-1,-26-19,-9-3,21 13,2 0,-51-42,74 54,0-1,1-1,0 1,0-2,1 1,1-1,1 0,0-1,0 1,-6-21,-8-57,-4-14,25 103,-1-1,1 0,-1 1,1-1,-1 1,0 0,0-1,1 1,-1-1,0 1,0 0,-1 0,1-1,0 1,0 0,-1 0,1 0,-1 0,-2-1,3 2,-1 0,1-1,-1 1,1 0,-1 0,1 1,-1-1,1 0,-1 0,1 1,0-1,-1 0,1 1,-1-1,1 1,0 0,0-1,-3 3,-6 5,-1 0,2 1,-1 1,-9 13,1-4,-27 21,-2-2,-83 52,76-54,-16 9,-1-3,-3-3,-1-3,-3-2,-116 34,172-62,-1 0,0-1,0-2,-38 3,51-6,-1 0,0 0,1-1,-1-1,0 0,1 0,0-1,-1 0,1 0,1-1,-1 0,-11-7,-20-19,1-1,2-1,1-2,-44-53,47 49,-25-26,-59-62,103 113,0-2,1 0,1-1,0 0,1 0,1-1,1-1,1 1,1-2,0 1,1-1,2 0,0 0,1 0,1-1,0-23,6-286,-2 319,-1 1,2 0,0-1,0 1,0 0,2 0,-1 0,1 0,0 1,12-17,-31 39,-2 0,1-2,-1 0,-1-1,-22 11,15-8,1 1,0-2,-1-1,-1-1,0 0,0-2,-2-1,1-1,-1-1,0-1,0-1,0-1,-1-1,1-2,-1 0,1-2,-31-5,-13-7,2-3,0-2,-89-36,143 47,0 0,0 0,1-2,0 0,1 0,0-1,1-1,0 0,1 0,0-1,2 0,-1-1,2 0,0-1,-12-28,12 14,1-1,2 0,-4-54,8-94,4 93,-2 71,1 0,1 0,1 0,0 1,1-1,0 0,1 1,1 0,9-15,8-7,52-60,-58 74,-15 19,0 0,-1 1,1-1,-1 0,0 0,1 0,-1 1,0-1,0 0,0-1,-1 1,1 0,0 0,-1 0,0 0,0 0,1-1,-1-1,-2 3,1-1,0 1,0 0,0 0,-1-1,1 1,-1 0,1 0,-1 0,0 1,1-1,-1 0,0 1,1-1,-1 0,0 1,0 0,0-1,1 1,-1 0,0 0,0 0,0 0,-3 1,-14-2,-13 0,-1-1,-54-11,77 11,1 0,0-1,0 0,0-1,1 0,-1 0,1 0,0-1,0 0,1-1,0 1,0-1,-11-13,-77-93,41 20,38 61,3 6,1 0,2-1,1 0,1 0,-5-33,7 6,0-90,6 141,0-26,7-44,-5 62,0-1,1 1,1 0,0 0,0 0,1 0,10-13,66-79,-54 70,-1 0,-2-1,22-42,-42 70,1-1,-1 1,1-1,1 1,-1 0,1 1,0-1,0 1,0 0,0 1,12-5,30-22,-5-9,-40 36,0 0,-1 0,1 0,-1-1,1 1,-1 0,0-1,-1 0,1 1,-1-1,2-5,-4 7,1 1,0 0,-1-1,1 1,-1 0,0 0,1-1,-1 1,0 0,0 0,0 0,0 0,0 0,0 0,0 0,-1 0,1 0,0 1,-1-1,-1-1,-35-15,25 12,3 1,0-2,0 1,1-1,0 0,0-1,1 0,0 0,0-1,1 0,0 0,0 0,1-1,1 0,-1 0,2-1,-5-11,-52-139,48 119,-2 0,-1 1,-42-71,47 96,0-1,2 0,0-1,1 0,1 0,0-1,2 0,0 0,1 0,2 0,0-1,1-24,1-51,5-83,-2 164,0 0,1 0,1 1,0-1,1 1,0 0,9-12,12-23,-19 35,0-1,1 2,0-1,1 1,1 0,0 1,0 1,1-1,1 1,0 1,14-7,56-42,-81 55,1-1,-1 1,1-1,-1 1,0-1,0 0,0 0,-1 1,1-1,-1 0,1-1,-1 1,0 0,-1 0,1 0,-1-1,1 1,-1 0,0 0,-1-5,-1-4,-1 0,0 1,-1-1,-8-14,7 14,0 1,1-1,-4-17,3-25,6-96,1 56,1 47,10-57,-4 43,-5 44,-1 0,2 0,1 1,0-1,1 1,17-27,-4 12,2 1,30-32,-34 46,0 0,1 2,1 0,0 0,1 2,1 1,27-12,-33 18,-1 1,1 0,0 1,0 0,0 1,31 0,-27 2,-1-2,0 0,0 0,27-8,31-13,-52 14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0,'11'12,"-1"0,-1 0,0 1,-1 0,-1 0,0 1,-1-1,5 19,23 45,18 2,-33-53,-2 1,23 47,-27-41,-7-16,1-1,13 25,-10-22,-2 0,-1 1,0 0,-2 0,5 36,-1-9,28 94,8 49,-31-124,40 115,-41-134,-2 0,-3 1,3 59,4 30,15 54,-23-113,-7-56,2-1,0 0,2 1,12 38,-3-19,13 68,-9-30,43 186,-51-193,-4 0,-6 108,-2-53,3-109,-1 67,17 118,1-22,-8-47,1 116,-11-177,3-1,4 0,22 97,4 24,-27-168,0 0,-2 1,-1-1,-2 1,0-1,-2 1,-6 25,2-32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44.488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76,'-4'1,"0"1,0-1,1 1,-1 0,0 0,1 0,-1 0,1 0,-1 1,1 0,0-1,-4 6,-3 1,-20 18,-36 44,51-53,0 0,-2-1,0 0,-1-1,-1-1,-1 0,-43 23,50-32,2 0,-1 0,0-1,0-1,-1 0,-16 4,29-8,0 0,-1 0,1 0,0 0,-1 1,1-1,0 0,-1 0,1 0,0 0,-1 0,1 0,0 0,-1 0,1 0,0 0,-1 0,1-1,0 1,0 0,-1 0,1 0,0 0,-1 0,1 0,0-1,-1 1,1 0,0 0,0 0,0-1,-1 1,1 0,0 0,0-1,0 1,-1 0,1 0,0-1,0 1,0-1,7-13,19-15,40-31,53-51,-107 98,-1 0,-1 0,-1 0,0-1,-1 0,0-1,5-17,-12 30,0 1,-1-1,1 1,-1-1,0 0,0 0,0 1,0-1,0 0,0 1,0-1,0 0,-1 1,1-1,-1 0,0 1,1-1,-1 1,0-1,0 1,0-1,0 1,0-1,-1 1,-1-2,0 1,-1 0,0 0,1 0,-1 1,0-1,0 1,0 0,0 0,-1 0,1 0,-5 0,-8 0,0 1,0 0,0 1,0 0,-17 5,28-5,-1 1,1 0,0 0,0 1,1-1,-1 1,1 0,-1 1,-6 5,10-8,0 1,0 0,0-1,0 1,0 0,0 0,1 0,-1 0,1 1,0-1,-1 0,1 0,0 1,1-1,-1 1,0-1,1 1,0-1,-1 0,1 1,1-1,-1 1,1 4,0-6,-1 0,1 1,0-1,0 0,0 0,0 1,0-1,0 0,1 0,-1 0,0 0,1 0,-1-1,1 1,-1 0,1 0,-1-1,1 1,-1-1,1 1,3-1,41 5,-31-4,31 3,11 3,0-2,1-3,-1-2,107-12,-106 2,-22 3,1 1,64-3,-26 10,-52 1,0-1,1-1,-1-1,0-1,0 0,0-2,0 0,36-12,-50 13,1-1,-1 1,1 1,0 0,0 0,0 0,0 1,0 0,0 1,1 0,-1 1,0-1,13 4,-23-4,1 0,-1 0,1 0,-1 0,1 0,-1 1,1-1,-1 0,1 0,-1 0,1 1,-1-1,1 0,-1 1,1-1,-1 0,0 1,1-1,-1 0,0 1,1-1,-1 0,0 1,0-1,1 1,-1-1,0 1,0-1,0 1,0-1,0 1,-10 12,-27 8,35-20,-53 26,-2-3,-93 29,-260 77,355-109,-78 41,102-49,0-1,-1-1,-39 9,38-12,1 2,0 0,-38 19,33-12,-70 22,99-36,-4 3,12-2,26 1,49-2,-71-3,86 0,338-3,-384 1,-1-2,1-2,-1-1,0-2,42-14,-61 17,0 1,34-3,-32 4,48-10,-59 9,1 0,0 2,-1-1,1 2,1 0,-1 1,32 0,-47 4,-9 2,-16 4,20-8,-11 5,-149 51,137-49,-1-2,-1 0,1-1,-33 1,15-5,27-1,0 0,-1 1,1 1,0 1,0 0,0 1,1 1,-25 9,-2 4,-87 23,18-6,51-4,55-26,0 0,0-1,-1 0,1 0,-1-1,0 1,0-2,-1 1,-9 1,-68-2,70-3,-1 0,1 2,0 0,-31 5,46-5,0-1,-1 1,1 0,0 0,0 0,0 0,0 0,0 0,0 0,0 0,1 1,-1-1,0 1,-1 1,3-3,0 1,0-1,-1 0,1 1,0-1,0 1,0-1,0 0,0 1,0-1,0 0,0 1,0-1,0 0,0 1,0-1,0 1,0-1,0 0,0 1,0-1,1 0,-1 1,0-1,0 0,0 1,1-1,-1 1,21 6,23-2,0-2,65-2,50 2,384 11,-369-15,-146-2,-23 2,0 0,-1 0,1 1,0 0,-1-1,1 1,0 1,0-1,5 2,-11-1,0 1,0 0,-1-1,1 1,-1-1,1 1,-1-1,0 1,1-1,-1 0,0 0,-3 2,-25 10,0-1,-1-2,0 0,0-1,-2-2,-36 4,-74 19,125-26,-1 0,-37 2,43-5,0 0,0 0,1 1,-1 1,0 0,1 0,-24 10,20-6,-1-1,0 0,0-1,-1-1,-20 3,-10 3,-67 29,75-27,40-12,0 0,0 0,-1 0,1 0,0 0,0 1,-1-1,1 0,0 0,0 0,0 0,0 1,-1-1,1 0,0 0,0 0,0 1,0-1,0 0,0 0,-1 0,1 1,0-1,0 0,0 0,0 1,0-1,0 0,0 0,0 0,0 1,0-1,0 0,1 0,-1 1,0-1,0 0,0 0,0 0,0 1,0-1,0 0,1 0,-1 0,0 0,0 1,0-1,1 0,-1 0,0 0,0 0,0 0,1 1,-1-1,0 0,11 4,0-1,-1 0,1 0,12 1,-13-2,323 51,-228-35,25 4,-62-15,-3 1,1-3,70-3,-152-1,-9 0,0 0,0 2,-33 7,12 1,2 1,0 2,-73 33,91-35,0-1,0 0,-1-2,-1-1,0-1,0-1,-1-1,1-1,-1-1,-56-1,7-5,24 1,-71 5,124-3,0 0,0 0,0 0,-1 0,1 0,0 0,0 1,0-1,0 0,0 0,0 1,0-1,1 1,-1-1,0 1,0-1,0 1,0-1,0 1,1-1,-1 1,0 0,1 0,-1-1,0 1,0 1,1 0,0-1,0 0,0 0,0 1,1-1,-1 0,0 0,1 1,-1-1,1 0,-1 0,1 0,0 0,0 0,-1 0,3 2,1 2,1 0,1-1,-1 1,1-1,-1 0,10 5,2-2,0-1,0 0,0-1,1-1,0 0,29 2,109-2,-110-5,0 2,53 6,143 25,-231-32,0 1,-1-2,1 0,0 0,20-4,-22 3,0 0,0 0,0 1,0 1,0-1,1 1,12 2,-21-2,-1-1,1 1,-1 0,1 0,-1 0,0 0,1 1,-1-1,1 0,-1 0,1 0,-1 0,0 0,1 0,-1 1,1-1,-1 0,0 0,1 0,-1 1,0-1,1 0,-1 0,0 1,0-1,1 0,-1 1,0-1,0 0,1 1,-1-1,0 0,0 1,0-1,0 1,0 0,-12 9,-27 5,-42 8,64-17,0-1,0 0,-1-1,1-1,-22 2,-111 5,-80 2,217-12,-1 1,0 0,0 1,1 1,-1 0,1 0,0 1,0 0,0 1,-15 9,0 2,1 1,0 1,-24 22,51-39,-1-1,1 0,-1 0,1 1,-1-1,1 0,-1 1,1-1,0 1,-1-1,1 0,-1 1,1-1,0 1,0-1,-1 1,1-1,0 1,0-1,0 1,0-1,0 1,-1-1,1 1,0-1,0 1,1 0,-1-1,0 1,0-1,0 1,1 0,19 7,45-5,-50-3,335 35,-109-6,-52-8,-188-22,1 1,-1 0,1 1,-1-1,1 0,-1 0,1 0,-1 1,1-1,-1 1,0-1,1 1,-1 0,0-1,1 1,-1 0,0 0,0-1,0 1,0 0,0 0,2 2,-3-2,0 0,0 0,0 0,0 0,-1 0,1 0,0 0,-1 0,1 0,-1 0,1 0,-1 0,1 0,-1 0,0 0,1 0,-1 0,0-1,0 1,0 0,-1 0,-5 5,-1-1,0 0,-1 0,1 0,-16 5,-60 9,68-17,1 1,0 0,1 1,-1 0,1 1,-16 7,18-4,-1-1,0-1,-1 0,0-1,0 0,0 0,-1-2,0 1,0-2,0 0,-26 1,-75-5,-72 3,185-1,0 0,0 0,0 0,-1 1,1 0,0-1,0 1,0 0,0 0,0 0,0 1,0-1,0 1,1-1,-1 1,1 0,-1 0,1 0,0 0,0 0,0 0,0 0,0 1,1-1,-1 1,-1 3,2-2,-1 1,2-1,-1 1,0-1,1 1,0-1,0 0,1 1,-1-1,1 1,0-1,1 1,-1-1,1 0,0 0,3 5,-1-4,1 1,-1-1,1 0,0-1,1 1,-1-1,1 0,0 0,0 0,1-1,-1 1,1-2,0 1,7 2,16 4,56 10,-41-13,-1-2,1-1,88-6,46 2,-174 2,0 0,0 1,0 0,0-1,0 1,0 1,9 4,26 11,-38-17,-1-1,1 0,-1 1,1-1,-1 0,1 0,0 0,-1 0,1 0,-1 0,1 0,0 0,-1-1,1 1,-1 0,1-1,-1 0,1 1,-1-1,0 1,1-1,1-1,-5 1,0-1,-1 2,1-1,0 0,0 0,-1 1,1-1,-1 1,1-1,-1 1,1 0,-4 0,-23 1,-43 8,-23 1,8 1,65-7,-46 3,58-6,-1 0,1 0,0 1,0 0,1 1,-1 0,0 0,1 1,0 0,0 0,0 1,1 0,-14 11,-2-2,11-5,-1-1,0-1,0 0,-1-1,1 0,-2-1,1 0,-1-1,-28 4,0 1,44-9,0 0,0 0,-1 1,1-1,0 0,0 0,-1 0,1 0,0 0,0 0,-1 0,1 1,0-1,0 0,-1 0,1 0,0 1,0-1,0 0,0 0,-1 0,1 1,0-1,0 0,0 0,0 0,0 1,0-1,0 0,0 0,0 1,0-1,0 0,0 0,0 1,0-1,0 0,0 0,0 1,0-1,0 0,24 10,54 6,109 10,-93-15,173 20,-260-30,0 1,0 0,0 0,0 0,-1 0,1 1,-1 0,0 0,0 1,0 0,-1-1,10 10,-12-11,0 1,0 0,0-1,0 1,-1 0,0 0,0 1,0-1,0 0,0 0,-1 1,0-1,1 1,-2-1,1 1,0 0,-1-1,0 1,0 0,0-1,0 1,-2 7,0-9,1 0,0 0,-1 1,0-1,1 0,-1 0,0 0,-1 0,1-1,0 1,0 0,-1-1,1 0,-1 1,0-1,-4 2,-51 13,41-12,-157 30,123-28,0-2,0-1,-80-6,19 0,108 3,-5 0,0 0,1 0,-1 1,0 0,-16 4,24-5,-1 1,1 0,-1-1,1 1,-1 0,1-1,0 1,-1 0,1 0,0 0,0 0,0 0,0 0,0 1,0-1,0 0,0 0,1 0,-1 1,0-1,1 0,-1 1,1-1,0 1,0-1,-1 0,1 1,0-1,0 1,0-1,1 1,-1-1,0 0,1 1,-1-1,1 0,-1 1,1-1,1 2,1 4,0-1,0 1,1-1,0 0,1 0,0 0,0 0,0-1,1 0,0 0,0 0,0 0,1-1,-1 0,1 0,0-1,1 0,-1 0,1 0,0-1,8 2,16 2,1-1,0-2,0-1,35-2,51 5,25 7,169-6,-307-6,-3 1,0-1,0 0,0 0,1 0,-1-1,0 1,0 0,0-1,0 0,0 0,0 0,0 0,0 0,3-2,-6 3,0 0,0 0,0 0,0 0,1-1,-1 1,0 0,0 0,0 0,0 0,0 0,0-1,0 1,0 0,0 0,0 0,0 0,0 0,0-1,0 1,0 0,0 0,0 0,-1 0,1 0,0-1,0 1,0 0,0 0,0 0,0 0,0 0,0 0,-1 0,1 0,0-1,0 1,0 0,0 0,0 0,-1 0,1 0,0 0,0 0,0 0,0 0,-1 0,1 0,-16-4,-14 0,-182 3,109 2,88-1,-1 2,1 0,-21 5,-34 4,-34 0,64-6,-54 2,93-7,-15 0,1 0,0-1,-1-1,-16-3,30 5,-1-1,1 0,0 0,-1 1,1-1,0 0,-1-1,1 1,0 0,0 0,0-1,0 1,1-1,-3-2,3 3,0-1,1 1,-1-1,1 1,-1-1,1 1,0-1,0 1,0-1,0 1,0-1,0 0,0 1,0-1,1 1,-1-1,1 1,-1-1,1 1,0-1,-1 1,1 0,2-2,11-16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0,'0'7,"-1"-1,0 1,0 0,-1-1,0 0,0 1,-1-1,0 0,0 0,-7 9,-51 57,12-16,-55 67,-5 5,-4 49,87-133,2 1,-25 65,26-56,-39 69,46-94,2 2,1-1,2 1,-7 35,-7 21,-19 92,31-117,-23 69,18-74,-10 67,15-58,-50 277,55-256,6-57,-1 0,-13 54,-1-13,-13 129,20 9,0 1,2 42,5-49,-1-169,-2-1,-12 38,-3 12,20-76,-9 40,3 0,-2 67,10 266,-1-380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0,'-1'7,"-1"-1,-1 0,1-1,-1 1,0 0,-1-1,-6 10,1-2,-12 19,-3 5,-25 53,44-80,-1-1,0 0,-1 0,-13 15,11-15,1 1,1-1,-11 19,-165 299,176-314,0 0,0 1,1 0,1 0,1 0,-4 19,-3 87,8-63,-2-27,-2 1,-1-1,-2-1,-25 53,-3 13,-8 74,38-131,-12 27,13-47,2 0,0 0,1 0,-2 27,6-44,0 40,-13 78,10-98,1 0,1 21,1-25,-1 1,0-1,-6 26,2-29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0,'17'0,"0"1,-1 0,1 0,0 2,-1 0,21 6,-27-5,-1 0,0 0,0 1,0-1,-1 2,0-1,0 1,0 0,-1 1,0 0,10 12,-12-13,4 4,0 0,-1 0,0 1,0 0,-2 0,1 1,-2 0,0 0,0 0,5 26,-10-31,2 1,-1-1,1 1,0-1,1 0,0 0,0 0,0 0,1 0,0 0,1-1,0 0,0 0,0 0,1 0,0-1,0 0,8 5,-1 1,-1 1,0 1,-1 0,0 0,-2 1,1 0,12 27,-9-10,-2-1,14 64,0-23,2 7,-26-72,0-1,0 1,-1 0,1 0,-2 0,1 0,0-1,-1 1,-1 0,1 0,-3 5,2-7,-1-1,0 1,0-1,0 1,0-1,-1 0,1 0,-1 0,0-1,0 1,0-1,0 0,0 0,-8 2,4 0,-13 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1220,'1'-95,"-3"-109,2 199,0-1,-1 0,0 1,0-1,-1 1,-2-7,4 12,0 0,0 0,0 0,0 0,0 1,0-1,0 0,0 0,0 0,0 0,0 0,0 0,0 0,0 0,0 1,0-1,0 0,0 0,-1 0,1 0,0 0,0 0,0 0,0 0,0 0,0 0,0 0,0 1,0-1,-1 0,1 0,0 0,0 0,0 0,0 0,0 0,0 0,0 0,-1 0,1 0,0 0,0 0,0 0,0 0,0 0,0 0,0 0,-1 0,1 0,0 0,0 0,0 0,0 0,0-1,0 1,0 0,0 0,-1 0,1 0,0 0,0 0,0 0,0 0,0 0,0 0,0 0,0-1,0 1,-5 16,0 17,3-16,1 0,1 0,1-1,0 1,1 0,1-1,1 1,1-1,11 25,6 9,22 80,-29-81,-12-39,1 1,-2-1,0 1,0 0,-1-1,0 1,-1 0,-1 0,0-1,-4 19,5-29,0 0,0 0,0 0,0 0,1 1,-1-1,0 0,0 0,0 0,0 0,0 1,0-1,0 0,0 0,0 0,-1 0,1 1,0-1,0 0,0 0,0 0,0 0,0 1,0-1,0 0,0 0,-1 0,1 0,0 0,0 1,0-1,0 0,-1 0,1 0,0 0,0 0,0 0,0 0,-1 0,1 0,0 0,0 0,0 0,-1 1,1-1,0 0,0 0,0 0,-1-1,1 1,0 0,0 0,0 0,-1 0,1 0,0 0,0 0,-1 0,-4-15,0-21,-12-129,8 91,4 46,-2 0,-1 1,-12-28,8 22,-12-49,21 71,-1-1,0 2,-1-1,0 0,-1 1,-1 0,-8-11,7 11,1 0,1-1,0 1,0-1,1-1,-5-16,-1-24,8 29,-2 0,-1 1,-1-1,-1 1,-20-39,9 28,2 0,2-1,-20-69,32 95,0-1,-1 1,-1 0,0 0,-9-11,8 12,1-1,0 1,0-1,1 0,0 0,-3-10,1-9,4 18,0 0,-1 0,0 0,-7-14,8 19,-1 0,0 1,0-1,0 1,0 0,-1 0,1 0,-1 0,0 1,0-1,0 1,0 0,-6-3,-43-15,-39-19,69 26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5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1321 1,'0'3,"-1"0,0 1,0-1,0 0,0 0,-1 0,1 0,-1 0,0 0,0 0,0-1,0 1,-5 4,-40 32,36-31,2 0,-1-1,0-1,0 1,-1-1,0-1,0 0,0 0,-1-1,0 0,0-1,0 0,-19 1,-36 8,-84 23,78-16,64-15,1 0,0 0,0 0,0 1,0 0,1 1,0-1,0 1,1 1,0-1,0 1,-6 10,-28 25,-6-3,-59 38,99-71,8-4,20-6,-18 3,-1-1,1 1,-1 0,1-1,-1 1,0-1,0 0,0 0,0 0,0 0,0-1,-1 1,5-6,-7 8,0-1,0 1,0-1,-1 1,1-1,0 1,0-1,-1 1,1-1,0 1,-1 0,1-1,0 1,-1-1,1 1,-1 0,1-1,-1 1,1 0,-1 0,1-1,-1 1,1 0,-1 0,1 0,-1 0,1-1,-1 1,0 0,1 0,-1 0,1 0,-1 0,1 0,-1 0,0 0,1 1,-1-1,1 0,-1 0,1 0,-1 1,-29 2,0 5,1 1,0 1,-33 17,51-20,13-1,26 0,41-5,-43-4,0-1,0 0,0-2,-1 0,1-2,-2 0,0-2,0 0,37-23,-51 28,0 1,1 0,-1 0,1 1,0 0,1 1,12-2,-13 3,-1-1,0 0,0 0,0-1,0 0,-1 0,1-1,-1 0,14-9,13-6,-34 18,-1 0,0 1,1-1,-1 1,0-1,1 1,-1-1,1 1,-1 0,1 0,-1 0,1 0,-1 0,1 0,-1 0,1 0,-1 0,0 1,1-1,-1 0,1 1,-1-1,0 1,3 1,-5-1,0 1,0-1,0 1,0-1,-1 0,1 0,0 1,-1-1,1 0,-1 0,1 0,-1 0,0 0,1-1,-1 1,-2 0,2 0,-53 23,39-19,1 1,0 1,1 1,0-1,-21 17,23-16,0 0,0 0,-25 10,-23 14,-7 11,37-25,2 0,1 2,-31 28,33-27,-1-1,-1-1,-1-2,-1 0,-52 22,-42 25,120-63,0 1,1 0,-1 0,0 0,1 1,-1-1,1 0,-3 4,5-5,-1 0,1-1,0 1,0-1,0 1,0 0,0-1,0 1,0 0,0-1,0 1,0-1,0 1,0 0,0-1,1 1,-1-1,0 1,0 0,1-1,-1 1,0-1,1 1,-1-1,1 1,-1-1,1 1,-1-1,1 0,-1 1,1-1,0 0,-1 1,1-1,-1 0,1 1,0-1,-1 0,1 0,0 0,-1 0,1 0,0 0,0 0,-1 0,1 0,1 0,15 3,0-1,1-1,-1 0,0-2,1 1,-1-2,0 0,0-1,0 0,0-1,-1-1,1-1,-1 0,-1 0,22-13,-8 6,2 1,43-12,-53 19,0-1,-1-1,0 0,-1-1,1-2,-2 1,0-2,19-14,35-28,-120 90,-53 44,-76 102,97-94,-132 136,204-216,-1 1,2 0,0 0,0 1,1-1,0 1,-6 20,8-20,-1 0,0 0,0 0,-1-1,-1 0,0 0,0 0,-12 10,8-9,3-4,0 0,-1 0,1-1,-16 8,8-6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0,'-1'7,"0"0,-1 0,0-1,0 1,-1-1,0 1,0-1,0 0,-1 0,-6 7,-1 1,1-2,-2 1,-18 15,-119 93,94-77,17-15,-39 39,0-2,-10 37,-25 27,91-107,10-10,-1-1,0-1,-1 0,-16 10,-5 5,1 0,1 2,2 2,1 0,1 1,-34 53,51-71,-1 0,0-1,-1 0,-16 11,-19 18,-31 34,3 3,-95 130,108-126,34-46,-29 47,50-68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0,'0'8,"-1"-1,0 1,0-1,-1 1,0-1,-1 0,0 0,0 0,0 0,-7 8,-5 7,-33 33,32-39,2 1,0 1,-13 20,17-20,-1-1,-1-1,-1 0,-23 22,24-23,0 0,1 1,1 1,0-1,-6 19,-30 47,-172 244,191-282,-20 46,-1 2,25-48,-24 71,30-69,-35 65,5-43,29-44,-20 35,34-52,1 1,0-1,0 1,0 0,1 0,0 0,1 0,0 0,0 11,2-19,-1 0,0 0,0 0,0-1,0 1,0 0,0 0,1 0,-1 0,0 0,0 0,0-1,0 1,0 0,1 0,-1 0,0 0,0 0,0 0,1 0,-1 0,0 0,0 0,0 0,1 0,-1 0,0 0,0 0,0 0,1 0,-1 0,0 0,0 0,0 0,0 0,1 0,-1 1,0-1,0 0,0 0,0 0,1 0,-1 0,0 0,0 0,0 1,0-1,0 0,0 0,0 0,1 0,-1 1,0-1,0 0,0 0,0 0,0 0,0 1,0-1,0 0,6-8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8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0,'-63'36,"47"-21,1 0,1 1,0 1,2 0,0 1,1 0,1 0,-9 24,-6 22,-15 74,35-126,0 1,0-1,-1 0,-12 17,11-19,1 1,0 0,1 0,0 0,1 0,-3 13,-8 36,-3 0,-29 63,20-69,19-40,0 1,2-1,0 1,1 0,-4 18,4 12,3 82,4-92,-2 1,-2-1,-1-1,-11 45,13-77,1 1,-1-1,0 1,0-1,0 0,-1 0,1 0,-1 0,1 0,-1 0,0 0,0 0,0 0,0 0,0-1,0 1,0-1,-1 0,1 1,-1-1,-2 1,-2 0,-1-1,1 1,-1-1,1 0,-1-1,-10 0,-4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89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79,'-4'1,"0"1,0-1,1 1,-1 0,0 0,1 0,-1 0,1 1,-1-1,1 1,0 0,-4 5,-3 1,-20 20,-36 44,51-54,0-1,-2 0,0-1,-1 0,-1-2,-1 0,-43 25,50-33,2-1,-1 0,0-1,0-1,-1 1,-16 2,29-6,0-1,-1 0,1 0,0 0,-1 0,1 0,0 0,-1 0,1 0,0 0,-1 0,1 0,0 0,-1 0,1 0,0 0,-1 0,1 0,0 0,0 0,-1 0,1 0,0-1,-1 1,1 0,0 0,-1 0,1 0,0-1,0 1,0 0,-1 0,1-1,0 1,0 0,0 0,-1-1,1 1,0 0,0-1,0 1,7-15,19-15,40-32,53-54,-107 103,-1 0,-1 0,-1-1,0-1,-1 1,0-1,5-19,-12 33,0-1,-1 0,1 0,-1 1,0-1,0 0,0 0,0 1,0-1,0 0,0 0,0 1,-1-1,1 0,-1 1,0-1,1 0,-1 1,0-1,0 1,0-1,0 1,0-1,-1 1,-1-2,0 1,-1 0,0 0,1 0,-1 0,0 1,0-1,0 1,0 0,-1 0,1 0,-5 0,-8 0,0 1,0 0,0 1,0 1,-17 3,28-4,-1 1,1 0,0 1,0-1,1 1,-1 0,1 0,-1 1,-6 5,10-7,0-1,0 1,0 0,0 0,0 0,0 0,1 0,-1 0,1 1,0-1,-1 0,1 1,0-1,1 1,-1-1,0 1,1-1,0 1,-1-1,1 1,1 0,-1-1,1 5,0-5,-1-1,1 0,0 1,0-1,0 0,0 0,0 1,0-1,1 0,-1 0,0 0,1 0,-1-1,1 1,-1 0,1 0,-1-1,1 1,-1-1,1 1,3 0,41 4,-31-4,31 3,11 3,0-2,1-3,-1-2,107-12,-106 1,-22 4,1 1,64-4,-26 12,-52-1,0 0,1 0,-1-2,0-1,0-1,0 0,0-2,36-11,-50 12,1 1,-1 0,1 0,0 1,0 0,0 0,0 1,0 0,0 1,1 0,-1 1,0-1,13 4,-23-4,1 0,-1 0,1 0,-1 0,1 0,-1 1,1-1,-1 0,1 0,-1 0,1 1,-1-1,1 0,-1 1,1-1,-1 0,0 1,1-1,-1 0,0 1,1-1,-1 1,0-1,0 1,1-1,-1 1,0-1,0 1,0-1,0 0,0 1,-10 13,-27 8,35-21,-53 26,-2-1,-93 29,-260 79,355-112,-78 42,102-50,0-2,-1 0,-39 8,38-11,1 0,0 2,-38 19,33-12,-70 22,99-37,-4 3,12-2,26 2,49-4,-71-2,86 1,338-4,-384 0,-1-1,1-2,-1-1,0-2,42-15,-61 18,0 0,34-2,-32 4,48-11,-59 10,1 0,0 2,-1-1,1 2,1 0,-1 0,32 2,-47 3,-9 1,-16 6,20-8,-11 4,-149 52,137-49,-1-3,-1 0,1-1,-33 1,15-4,27-2,0 0,-1 1,1 1,0 1,0 0,0 1,1 1,-25 9,-2 5,-87 24,18-7,51-4,55-27,0 0,0 0,-1-1,1 0,-1 0,0-1,0 0,-1-1,-9 2,-68-2,70-3,-1 1,1 0,0 2,-31 4,46-5,0-1,-1 1,1 0,0 0,0 0,0 0,0 0,0 0,0 0,0 1,1-1,-1 0,0 1,-1 2,3-4,0 0,0 1,-1-1,1 0,0 1,0-1,0 1,0-1,0 0,0 1,0-1,0 0,0 1,0-1,0 1,0-1,0 0,0 1,0-1,0 0,0 1,1-1,-1 1,0-1,0 0,0 1,1-1,-1 1,21 6,23-2,0-1,65-4,50 4,384 10,-369-15,-146-2,-23 2,0 0,-1 0,1 1,0-1,-1 1,1 0,0 1,0-1,5 2,-11-1,0 1,0 0,-1 0,1-1,-1 1,1-1,-1 1,0-1,1 0,-1 0,0 1,-3 0,-25 12,0-2,-1-1,0-1,0-1,-2-1,-36 3,-74 21,125-28,-1 0,-37 2,43-6,0 2,0-1,1 1,-1 1,0 0,1 0,-24 11,20-7,-1-1,0 0,0 0,-1-2,-20 3,-10 3,-67 31,75-29,40-12,0 0,0 0,-1 0,1 0,0 1,0-1,-1 0,1 0,0 0,0 0,0 1,0-1,-1 0,1 0,0 0,0 1,0-1,0 0,0 0,0 0,-1 1,1-1,0 0,0 0,0 1,0-1,0 0,0 0,0 1,0-1,0 0,0 0,0 0,1 1,-1-1,0 0,0 0,0 1,0-1,0 0,0 0,0 0,1 1,-1-1,0 0,0 0,0 0,1 0,-1 1,0-1,0 0,0 0,1 0,-1 0,0 0,11 4,0 0,-1-1,1 0,12 1,-13-2,323 53,-228-36,25 4,-62-16,-3 1,1-3,70-3,-152-1,-9 0,0 1,0 1,-33 7,12 1,2 2,0 1,-73 35,91-36,0-2,0 0,-1-2,-1 0,0-2,0-1,-1-1,1-1,-1-1,-56-1,7-4,24 0,-71 5,124-3,0 0,0 0,0 0,-1 0,1 0,0 0,0 0,0 0,0 1,0-1,0 0,0 1,1-1,-1 1,0-1,0 1,0-1,0 1,0 0,1-1,-1 1,0 0,1-1,-1 1,0 0,0 1,1 0,0-1,0 0,0 1,0-1,1 0,-1 0,0 1,1-1,-1 0,1 0,-1 1,1-1,0 0,0 0,-1 0,3 2,1 2,1 0,1 0,-1-1,1 1,-1-1,10 5,2-2,0 0,0-1,0-1,1-1,0 0,29 3,109-4,-110-4,0 2,53 7,143 25,-231-33,0 0,-1 0,1-1,0 0,20-5,-22 4,0 0,0 1,0 0,0 0,0 1,1 0,12 1,-21-1,-1 0,1 0,-1 0,1 0,-1 0,0 0,1 0,-1 0,1 0,-1 0,1 0,-1 0,0 1,1-1,-1 0,1 0,-1 0,0 1,1-1,-1 0,0 0,1 1,-1-1,0 0,0 1,1-1,-1 0,0 1,0-1,1 0,-1 1,0-1,0 0,0 1,0-1,0 1,-12 10,-27 4,-42 9,64-18,0 0,0-1,-1-1,1-1,-22 2,-111 5,-80 3,217-13,-1 1,0 1,0 0,1 0,-1 1,1 1,0 0,0 0,0 2,-15 7,0 4,1 1,0 0,-24 24,51-41,-1-1,1 0,-1 0,1 1,-1-1,1 0,-1 1,1-1,0 1,-1-1,1 1,-1-1,1 0,0 1,0-1,-1 1,1-1,0 1,0 0,0-1,0 1,0-1,-1 1,1-1,0 1,0-1,1 1,-1-1,0 1,0-1,0 1,1 0,19 8,45-6,-50-3,335 37,-109-8,-52-8,-188-21,1 0,-1 0,1 0,-1 1,1-1,-1 0,1 0,-1 1,1-1,-1 1,0-1,1 1,-1 0,0-1,1 1,-1 0,0 0,0 0,0-1,0 1,0 0,2 2,-3-1,0-1,0 0,0 0,0 0,-1 0,1 0,0 0,-1 0,1 0,-1 0,1 0,-1 0,1 0,-1 0,0 0,1 0,-1 0,0-1,0 1,0 0,-1 0,-5 5,-1 0,0-1,-1 0,1 0,-16 5,-60 10,68-18,1 1,0 0,1 1,-1 1,1 0,-16 8,18-6,-1 0,0 0,-1-1,0 0,0-1,0-1,-1 0,0 0,0-2,0 0,-26 1,-75-4,-72 1,185 0,0 0,0 0,0 1,-1-1,1 1,0 0,0-1,0 1,0 1,0-1,0 0,0 1,0-1,1 1,-1 0,1-1,-1 1,1 1,0-1,0 0,0 0,0 1,0-1,1 1,-1-1,-1 5,2-3,-1 1,2-1,-1 1,0 0,1-1,0 1,0-1,1 1,-1 0,1-1,0 1,1-1,-1 1,1-1,0 0,3 6,-1-5,1 1,-1-1,1 0,0 0,1 0,-1-1,1 0,0 0,0 0,1 0,-1-1,1 0,0 0,7 1,16 6,56 10,-41-14,-1-2,1-1,88-6,46 2,-174 2,0 1,0-1,0 1,0 0,0 0,0 0,9 6,26 11,-38-19,-1 0,1 1,-1-1,1 0,-1 1,1-1,0 0,-1 0,1 0,-1 0,1-1,0 1,-1 0,1-1,-1 1,1-1,-1 1,1-1,-1 1,0-1,1 0,1-1,-5 1,0 0,-1 0,1 0,0 0,0 0,-1 0,1 1,-1-1,1 1,-1 0,1 0,-4 0,-23 1,-43 8,-23 2,8 0,65-7,-46 4,58-8,-1 1,1 1,0 0,0 0,1 1,-1 0,0 0,1 1,0 0,0 1,0-1,1 2,-14 10,-2-1,11-6,-1-1,0 0,0-1,-1 0,1-2,-2 1,1-1,-1-1,-28 4,0 2,44-10,0 0,0 0,-1 0,1 0,0 0,0 0,-1 0,1 1,0-1,0 0,-1 0,1 0,0 0,0 1,-1-1,1 0,0 0,0 0,0 1,0-1,-1 0,1 0,0 0,0 1,0-1,0 0,0 0,0 1,0-1,0 0,0 0,0 1,0-1,0 0,0 0,0 1,0-1,0 0,0 0,0 1,0-1,24 11,54 5,109 11,-93-16,173 21,-260-30,0-1,0 1,0 0,0 0,-1 1,1 0,-1 0,0 0,0 1,0 0,-1 0,10 9,-12-11,0 1,0 0,0-1,0 1,-1 1,0-1,0 0,0 0,0 1,0-1,-1 1,0-1,1 1,-2 0,1-1,0 1,-1 0,0 0,0 0,0-1,0 1,-2 7,0-8,1-1,0 0,-1 1,0-1,1 0,-1 0,0 0,-1 0,1 0,0-1,0 1,-1 0,1-1,-1 0,0 1,-4 0,-51 15,41-13,-157 32,123-30,0-2,0-1,-80-6,19 0,108 3,-5 0,0 0,1 0,-1 1,0 0,-16 4,24-4,-1-1,1 1,-1 0,1-1,-1 1,1 0,0 0,-1 0,1 0,0 0,0 0,0 0,0 0,0 0,0 0,0 1,0-1,1 0,-1 1,0-1,1 0,-1 1,1-1,0 1,0-1,-1 1,1-1,0 1,0-1,0 1,1-1,-1 1,0-1,1 0,-1 1,1-1,-1 1,1-1,1 2,1 4,0 0,0-1,1 1,0-1,1 1,0-1,0-1,0 1,1-1,0 0,0 0,0 0,1 0,-1-1,1 0,0-1,1 1,-1-1,1-1,0 1,8 1,16 2,1-1,0-2,0-1,35-1,51 3,25 8,169-5,-307-7,-3 1,0-1,0 0,0 0,1 0,-1 0,0-1,0 1,0-1,0 0,0 0,0 0,0 0,0 0,3-2,-6 3,0 0,0 0,0-1,0 1,1 0,-1 0,0 0,0 0,0 0,0-1,0 1,0 0,0 0,0 0,0 0,0 0,0-1,0 1,0 0,0 0,0 0,0 0,0-1,-1 1,1 0,0 0,0 0,0 0,0 0,0 0,0-1,0 1,0 0,-1 0,1 0,0 0,0 0,0 0,0 0,0 0,-1 0,1 0,0 0,0-1,0 1,0 0,-1 0,1 0,-16-4,-14 0,-182 3,109 2,88 0,-1 0,1 1,-21 5,-34 5,-34-1,64-5,-54 1,93-7,-15 0,1 0,0-1,-1-1,-16-3,30 4,-1 1,1-1,0 0,-1 0,1 0,0 0,-1 0,1 0,0-1,0 1,0-1,0 1,1-1,-3-2,3 3,0-1,1 1,-1-1,1 0,-1 1,1-1,0 1,0-1,0 0,0 1,0-1,0 1,0-1,0 0,1 1,-1-1,1 1,-1-1,1 1,0-1,-1 1,1-1,2-1,11-16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90,'5'0,"4"0,7-4,-1-5,-2-5,1 0,-2-1,-3-3,-3 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46.60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87,'5'0,"4"0,7-4,-1-4,-2-6,1 1,-2-2,-3-2,-3 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0,'0'4,"4"1,6 0,1-1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281 938,'155'-10,"-99"5,77 1,432 24,-560-20,11 0,0 1,0 0,0 0,0 2,0 0,-1 0,0 1,26 11,-40-15,1 1,0 0,-1 0,1 0,-1 0,1 0,-1 0,0 0,0 0,1 1,-1-1,0 0,0 1,0-1,-1 1,1-1,0 1,0-1,-1 1,1-1,-1 1,0 0,1 2,-2-1,1 0,-1 0,0 0,0 0,0-1,0 1,-1 0,1-1,-1 1,0-1,0 1,-3 2,-9 8,0-1,-1 0,-27 16,34-24,-82 50,53-34,0 2,-66 53,101-74,0 0,1 1,-1-1,0 1,1-1,-1 1,1-1,-1 1,1 0,0 0,0-1,0 1,0 0,0 0,0 0,0 0,1 0,-1 0,1 0,0 0,0 1,0-1,0 0,0 0,0 0,0 0,1 0,0 3,2-2,0 0,0 0,0-1,1 1,-1-1,1 1,-1-1,1 0,0 0,0-1,0 1,0-1,0 1,0-1,8 1,35 7,0-2,0-2,52 1,150-12,-231 5,853-81,-815 76,-48 7,-11 2,-81 20,-369 102,10 35,438-157,-24 8,1 2,1 1,0 1,-25 18,50-32,1 0,0 0,-1 0,1 0,0 0,0 0,0 1,0-1,0 0,0 0,0 1,1-1,-1 1,0-1,1 1,-1 1,1-2,0-1,0 1,1 0,-1-1,0 1,0-1,1 1,-1 0,0-1,1 1,-1-1,1 1,-1 0,1-1,-1 1,1-1,-1 0,1 1,-1-1,1 1,0-1,-1 0,1 1,1-1,4 2,1 0,0 0,0-1,-1 0,14 1,226-5,-102-1,-128 5,-16 2,-28 6,19-6,-198 59,-344 148,514-194,1 2,1 1,1 1,-35 28,65-45,1 0,0 0,-1 0,1 0,1 1,-1-1,1 1,-1 0,-2 6,5-8,-1 0,1-1,-1 1,1 0,0-1,0 1,0 0,0-1,0 1,1 0,-1-1,0 1,1 0,-1-1,1 1,0-1,0 1,1 1,2 2,1-1,0 0,0 0,0 0,0-1,1 0,0 1,-1-2,1 1,1-1,-1 0,12 3,42 10,0-2,76 6,130 2,-136-13,-93-5,32 1,81 16,-147-20,1 1,0 0,0 0,-1 0,1 0,-1 1,1-1,-1 1,0 0,1 0,2 2,-5-3,-1 0,1-1,-1 1,1 0,-1 0,1-1,-1 1,1 0,-1 0,0 0,1 0,-1-1,0 1,0 0,0 0,0 0,0 0,0 0,0 0,0 0,0-1,-1 1,1 0,0 0,0 0,-1 0,0 0,-4 6,0-2,0 1,-1 0,0-1,0 0,-1 0,0-1,-12 7,-220 116,-3 1,189-96,2 1,-64 55,97-73,1 0,1 1,0 1,-21 32,34-45,0 1,0-1,0 1,1-1,0 1,1 0,-1 0,1 0,0 0,0 0,0 0,1 0,0 1,0-1,1 0,-1 0,1 0,0 0,1 0,-1 0,1 0,1-1,-1 1,0 0,6 5,-2-2,1-1,1 0,-1-1,1 1,1-1,-1-1,1 0,0 0,17 7,3-1,0-2,40 9,35 2,172 14,114-15,-185-12,-110 0,-92-7,0 0,0 0,0 1,0-1,0 1,0 0,0 0,0 0,0 0,4 3,-7 5,-19 5,-44 17,-99 36,51-22,76-31,-214 97,210-91,0 2,1 1,-68 55,103-76,1 0,-1 1,0-1,1 0,-1 1,1-1,0 1,-1 0,2 0,-1 0,0 0,1 0,-1 0,1 0,0 0,0 0,0 1,1-1,-1 0,1 6,1-7,-1 0,1-1,0 1,0-1,0 1,0-1,0 1,0-1,0 0,1 0,-1 1,0-1,1 0,-1 0,4 1,0 1,1 0,0-1,0 0,0 0,13 2,68 7,1-4,-1-3,111-7,-95 0,87-1,-184 8,-16 2,-27 8,-282 99,267-91,1 3,1 2,-91 63,127-79,0 0,1 0,1 1,0 1,1 0,0 0,1 1,1 0,-11 22,18-30,0 1,0-1,0 1,0 0,1 0,1-1,-1 1,1 0,1 0,-1 0,1-1,0 1,1 0,0-1,0 1,1-1,-1 1,2-1,-1 0,1 0,0 0,0-1,1 1,0-1,5 5,13 9,1-1,0-1,1-1,38 18,-40-23,0 1,-1 1,-1 1,0 1,-2 0,33 32,-50-44,1 0,-1 0,0 1,0-1,0 1,-1 0,1-1,-1 1,0 0,0 0,-1 0,1 0,-1 0,0 0,0 0,0-1,-1 1,1 0,-1 0,0 0,0 0,-1-1,1 1,-1 0,0-1,0 1,0-1,-1 0,-3 4,-8 10,-2-2,0 0,0 0,-26 16,16-12,23-17,-60 53,60-52,-1 1,1-1,0 1,0 0,1 0,-1 0,1 0,0 1,0-1,0 0,1 1,0-1,-2 10,3-13,0 0,0 0,1 0,-1 0,0 0,0 0,0 0,1 0,-1 0,1 0,-1 0,1 0,-1-1,1 1,-1 0,1 0,0 0,0-1,-1 1,1 0,0-1,0 1,0-1,2 2,-1-1,1 0,0-1,-1 1,1-1,0 1,0-1,0 0,-1 0,6 0,2-1,-1 0,1-1,-1 0,18-7,-21 6,1 0,-1 0,0-1,1 0,-2 0,1-1,-1 1,1-1,-2 0,1-1,0 1,-1-1,0 0,3-6,-5 7,1 0,-1 0,0 0,-1 0,1 0,-1-1,0 1,-1 0,1-1,-1 1,0 0,-1-1,0 1,0 0,0-1,0 1,-1 0,-2-6,1 7,1 1,-1 0,0-1,0 1,0 0,-1 0,1 1,-1-1,1 1,-1 0,0-1,0 1,0 1,-1-1,-5-1,-71-16,70 17,-115-21,-231-31,320 51,23 4,0-2,0 0,1 0,-1-1,1 0,-1-1,1-1,0 0,-14-6,6-5,19 13,0 1,0-1,0 0,0 1,-1-1,1 1,0 0,-1-1,1 1,-1 0,0 0,1 1,-1-1,0 0,1 1,-1 0,0-1,0 1,0 0,1 0,-1 1,0-1,0 0,1 1,-5 1,15-8,0 0,0-1,0 1,-1-1,0-1,10-14,-13 18,-1-1,0 0,-1 1,1-1,-1 0,0 0,-1 0,2-7,-2 10,-1 0,0 0,0 0,0 0,0 0,-1 1,1-1,0 0,-1 0,0 0,1 0,-1 0,0 1,0-1,0 0,0 1,0-1,-1 1,1-1,0 1,-1-1,0 1,-1-2,-117-62,82 43,31 19,-1-1,1 0,0 0,0-1,0 0,0 0,1 0,-10-12,15 15,1 0,-1 1,0-1,1 0,-1 0,1 0,0 0,0 0,0 0,0-1,0 1,0 0,1 0,-1 0,1 0,-1 1,1-1,0 0,0 0,0 0,0 0,0 1,0-1,2-1,41-43,-31 34,-13 12,26-25,24-31,-44 48,0 0,0-1,-1 0,0 0,0 0,-1-1,-1 1,4-15,-7 21,1 1,-1 0,1 0,-1-1,0 1,0 0,0-1,0 1,-1 0,1-1,-1 1,0 0,1 0,-1-1,0 1,0 0,-1 0,1 0,0 0,-1 0,1 1,-1-1,0 0,0 0,0 1,0-1,0 1,0 0,0-1,0 1,0 0,-5-1,-7-2,1 1,-1 1,0 0,0 1,-18 0,21 1,0-1,0 0,0 0,0-1,-17-4,24 4,0 0,0 0,1 0,-1 0,1-1,0 1,-1-1,1 0,1 0,-1 0,0 0,1 0,0-1,-1 1,2-1,-1 1,0-1,-1-4,0-6,0 0,0-1,1-24,1 25,0-1,-6-27,0 18,4 10,-1-1,-1 1,0 0,-1 0,-1 1,0-1,-1 1,0 0,-1 1,-14-14,-5 3,0 1,-2 1,-1 2,-1 0,0 2,-2 2,-51-18,74 28,2 2,0 0,1-1,-1 0,1 0,0-1,-7-5,13 9,1-1,0 1,-1 0,1-1,0 1,0-1,0 1,0-1,0 0,1 1,-1-1,0 0,1 1,0-1,-1 0,1 0,0 1,0-1,0 0,0 0,0 0,1 1,-1-1,0 0,1 0,0 1,-1-1,1 1,0-1,0 0,0 1,0-1,0 1,0 0,2-2,25-28,1 1,52-41,13-12,-68 58,-2-2,-1 0,-1-1,33-59,-48 74,-1 0,-1-1,-1 1,0-1,-1 0,2-19,-4 24,-1 1,0-1,-1 0,0 0,-1 0,0 1,-1-1,1 1,-2-1,1 1,-7-9,7 12,-1-1,0 1,0 0,-1 0,0 0,0 0,0 1,0 0,-1 0,0 0,0 1,-10-5,-2 1,-1 1,0 0,-21-3,30 7,8 2,1 0,-1-1,0 1,1-1,-1 1,1-1,-1 1,1-1,-1 0,1 1,0-1,-1 0,1 0,-2-1,3 1,0 1,0-1,0 1,0 0,0-1,0 1,0-1,0 1,0-1,0 1,0 0,0-1,0 1,0-1,0 1,1 0,-1-1,0 1,0-1,0 1,1 0,-1-1,0 1,0 0,1-1,-1 1,0 0,1 0,-1-1,1 1,46-22,-35 17,3-1,0-1,-1 0,0 0,0-1,20-17,-31 23,-1 0,0 0,0 0,1-1,-2 1,1 0,0-1,-1 1,1-1,-1 1,0-1,0 0,0 1,0-1,0 0,-1 0,1 1,-1-1,0 0,0 0,0 0,0 0,-1 0,1 1,-1-1,0 0,0 0,0 1,0-1,-1 0,1 1,-1-1,1 1,-1 0,0-1,0 1,-3-2,-1-2,-1 1,0 0,0 1,0-1,-9-3,8 4,0 0,0-1,1 0,-13-10,18 13,0 0,1 0,-1 0,1 0,0 0,0 0,0 0,0 0,0 0,0 0,0 0,1-1,-1 1,1 0,0 0,0-1,0 1,0 0,0 0,1-1,-1 1,1-3,8-13,-1 0,2 0,1 1,0 0,2 1,27-29,6-9,-24 27,-2-2,-1 0,25-52,-39 70,-1 0,0 0,-1 0,0 0,-1 0,0-1,-1 1,-1-1,0 1,0-1,-2 1,1 0,-2-1,-5-16,-4 4,-1 1,-2 1,0 0,-1 0,-2 2,-35-34,-39-46,82 87,1 0,1-1,0 0,0 0,2 0,-7-21,10 21,0 0,1-1,0 1,2 0,0-1,0 1,5-23,4 0,21-54,-7 24,-21 60,2-2,-2 0,1 0,-1 0,0-14,-2 20,0 1,0 0,0 0,0-1,-1 1,1 0,-1 0,0 0,0-1,1 1,-2 0,1 0,0 0,0 0,-1 1,1-1,-1 0,0 0,1 1,-1-1,0 1,0 0,0-1,-3 0,-42-19,46 21,1 0,0 0,-1-1,1 1,0 0,-1-1,1 1,0 0,-1-1,1 1,0 0,0-1,0 1,-1-1,1 1,0 0,0-1,0 1,0-1,0 1,0-1,0 1,0 0,0-1,0 1,0-1,0 1,0-1,0 1,0 0,1-1,-1 1,0-1,0 1,1 0,-1-1,0 1,0 0,1-1,-1 1,0 0,1-1,-1 1,0 0,1 0,-1 0,1-1,-1 1,1 0,-1 0,0 0,1 0,-1-1,2 1,30-13,-27 11,3-1,56-19,0-2,-2-3,95-56,-151 79,0 0,0 0,-1-1,1 0,-1 0,8-11,-12 15,0-1,0 0,0 0,0 0,0 0,0 0,-1 0,1 0,-1 0,1 0,-1 0,0 0,0-1,0 1,0 0,-1 0,1 0,-1 0,1 0,-1 0,0 0,0 0,0 0,0 0,-2-2,0 0,0 0,0 0,0 0,1 0,0-1,-1 1,2-1,-3-6,4 9,0 0,1 1,-1-1,1 0,-1 1,1-1,-1 0,1 1,0-1,0 0,0 1,0-1,0 1,0 0,1-1,-1 1,0 0,1-1,-1 1,1 0,0 0,-1 0,1 0,0 1,0-1,3-1,40-15,1 2,0 1,1 2,60-7,10-4,-90 17,119-30,-124 29,-1 0,0-1,-1-1,27-16,-23 5,-24 20,0-1,1 1,-1-1,0 1,1-1,-1 1,0-1,0 1,0-1,0 0,1 1,-1-1,0 1,0-1,0 1,0-1,0 1,-1-1,1 0,0 1,0-1,0 1,0-1,-1 0,-1-1,-1 0,1 0,-1 1,1-1,-1 1,0 0,0-1,1 1,-1 0,0 0,0 1,-6-2,9 2,0 0,0 0,-1 0,1 0,0 0,0-1,0 1,0 0,0 0,0 0,0 0,0 0,0-1,0 1,0 0,0 0,0 0,0 0,0-1,0 1,0 0,0 0,0 0,0 0,0 0,0-1,0 1,0 0,0 0,0 0,0 0,0 0,0-1,0 1,1 0,-1 0,0 0,0 0,0 0,0 0,0 0,1 0,-1-1,0 1,0 0,0 0,0 0,0 0,1 0,-1 0,0 0,0 0,0 0,0 0,1 0,-1 0,0 0,21-11,25-9,16-4,-1 1,-1-1,-1-4,70-43,-125 69,0-1,-1 1,1-1,-1 0,0 0,0 0,-1-1,1 1,-1-1,4-5,-6 8,0 0,1 1,-1-1,0 1,0-1,0 1,0-1,0 0,0 1,0-1,0 1,0-1,0 1,0-1,-1 0,1 1,0-1,0 1,-1-1,1 1,0-1,-1 1,1-1,0 1,-1-1,1 1,-1-1,-1 0,0 0,0 0,0 1,0-1,0 1,-1-1,1 1,0 0,0 0,0-1,0 1,0 1,-3-1,-7 1,1 1,-1 0,0 1,1 0,0 1,0 0,0 1,0 0,1 0,0 1,0 0,-10 8,-35 20,48-30,-1-1,0 0,0 0,0-1,0 0,0 0,0-1,-1 1,1-2,-1 1,1-1,-1 0,1-1,-1 0,-12-3,20 4,0-1,0 0,-1 1,1-1,0 0,0 0,1 0,-1 0,0 0,0 0,0 0,1 0,-1 0,1 0,-1 0,1 0,-1-1,1 1,0 0,-1 0,1 0,0-1,0 1,0-2,0 2,0 0,0-1,0 1,0 0,0-1,-1 1,1 0,0 0,-1-1,1 1,-1 0,0 0,1 0,-1-1,0 1,0 0,0 0,0 0,0 0,0 0,0 0,0 1,0-1,0 0,-1 0,1 1,0-1,-1 1,1-1,0 1,-4-1,-33-5,-1 2,-1 1,-71 4,48 0,38-1,7-1,0 1,0 1,-22 4,34-4,0 0,1 1,-1 0,1 0,-1 0,1 1,0-1,0 1,0 0,0 0,1 1,-1-1,-6 9,-25 24,-1-2,-2-1,-2-2,-1-1,-61 33,27-23,-2-3,-119 41,87-44,71-24,0 2,1 1,1 2,-38 20,74-34,-1-1,1 1,0 0,-1-1,1 1,0 0,0 0,-1 0,1 0,0 0,0 0,0 0,0 0,1 1,-1-1,0 0,0 0,1 1,-1-1,1 0,-1 2,1-2,1 0,-1 0,1 0,-1 0,1 0,0-1,-1 1,1 0,0 0,-1-1,1 1,0 0,0-1,0 1,0-1,0 1,0-1,0 1,0-1,0 0,0 1,1-1,10 3,1 0,-1-1,22 1,138-1,-116-3,1 2,76 9,152 50,-229-48,2-2,93 5,118-9,-174-6,552-11,-455 5,-155 9,-37-3,0 0,0 0,1 0,-1 1,0-1,0 0,0 0,0 0,0 1,1-1,-1 0,0 0,0 1,0-1,0 0,0 0,0 1,0-1,0 0,0 0,0 1,0-1,0 0,0 0,0 1,0-1,-1 0,1 0,0 1,0-1,0 0,0 0,0 0,-1 1,1-1,0 0,0 0,0 0,-1 0,1 1,0-1,0 0,-1 0,1 0,0 0,0 0,-1 0,1 0,0 0,0 1,-1-1,-61 26,51-22,-65 23,2 4,1 2,-108 66,175-95,-1 0,1 1,0 0,0 0,1 1,0-1,-7 10,12-15,-1 1,1 0,-1 0,1 0,-1 1,1-1,0 0,0 0,-1 0,1 0,0 0,0 0,0 0,0 0,0 0,1 0,-1 1,0-1,1 0,-1 0,1 1,0 0,1-1,0 1,-1-1,1 0,0 1,0-1,-1 0,1 0,0 0,0 0,1 0,-1 0,0 0,0-1,4 1,10 3,0-2,1 0,-1 0,1-1,-1-1,25-3,104-19,-131 19,105-21,0-5,123-47,-226 70,-11 5,0 0,-1 0,0-1,1 1,-1-1,0 0,0 0,0-1,0 1,0-1,-1 0,1 0,4-5,-8 8,0-1,0 1,0 0,0-1,0 1,0-1,-1 1,1-1,0 1,0 0,0-1,0 1,-1-1,1 1,0 0,0-1,-1 1,1 0,0-1,-1 1,1 0,0 0,-1-1,1 1,-1 0,1 0,0-1,-1 1,1 0,-1 0,1 0,-1 0,1 0,-1-1,1 1,-1 0,1 0,-1 0,-24-3,23 3,-135 1,37 1,99-2,0 0,0 0,1 0,-1 0,0 0,0 0,0 0,0 0,0 0,0 0,0 0,0 0,0-1,0 1,0 0,0-1,1 1,-1-1,0 1,0-1,0 1,1-1,-1 1,-1-2,3 1,-1 0,0 1,0-1,1 0,-1 0,0 0,1 1,-1-1,1 0,-1 0,1 1,0-1,-1 0,1 1,0-1,-1 1,1-1,0 1,1-1,51-29,-50 29,357-191,-327 174,0 1,1 2,1 1,1 1,45-10,185-27,-196 39,-30 4,221-28,-241 36,-41 8,-23 5,-1-3,-69 10,-103 4,121-15,-29 4,-198 17,272-32,51 1,0 0,0 0,-1 0,1 0,0 0,-1 0,1 0,0 0,0 0,-1 0,1-1,0 1,-1 0,1 0,0 0,0 0,-1 0,1-1,0 1,0 0,0 0,-1 0,1 0,0-1,0 1,0 0,0 0,0-1,-1 1,1 0,0 0,0-1,0 1,0 0,0 0,0-1,0 1,0 0,0 0,0-1,0 1,10-13,24-9,-30 20,30-27,-34 29,0 0,1 0,-1-1,0 1,0 0,0 0,1-1,-1 1,0 0,0-1,0 1,0 0,0-1,0 1,0 0,0-1,0 1,0 0,0-1,0 1,0 0,0-1,0 1,0 0,0-1,0 1,0 0,0 0,-1-1,1 1,0 0,0-1,0 1,-1-1,-25 0,5 3,1 2,0 0,0 1,0 1,1 1,0 1,0 0,1 1,0 0,1 2,-21 15,36-25,0 1,0-1,1 1,-1 0,1-1,-1 1,1 0,-1 0,1 0,0 0,0 0,0 0,0 0,1 0,-1 0,1 1,-1-1,1 0,0 0,0 0,0 1,0 2,1-3,1 1,-1-1,0 1,1-1,0 0,-1 0,1 0,0 0,1 0,-1 0,0 0,0 0,1-1,-1 1,5 1,13 5,-1 0,1-2,1 0,23 4,-37-9,163 30,-83-17,136 40,-210-50,-1 0,0 1,0 0,0 0,12 9,-22-13,1 1,-1 0,0 0,0 0,0 0,0 0,0 0,0 0,-1 0,1 1,-1-1,1 0,-1 1,0 0,0-1,-1 1,1-1,0 1,-1 0,0-1,0 1,0 0,0 0,0-1,0 1,-1 0,-1 4,-4 5,-1 0,-1 0,1-1,-2 0,0-1,0 1,-1-1,-1-1,0 0,-15 10,-346 233,101-74,200-126,-104 96,145-119,2 2,1 0,-31 49,50-67,0 0,1 0,0 1,2 0,0 0,0 0,2 0,0 1,0-1,2 1,0 0,1 16,2-23,0-1,0 1,1-1,-1 1,2-1,-1 0,1 0,1 0,-1-1,1 1,1-1,-1 0,1 0,0-1,1 1,-1-1,1-1,0 1,0-1,9 4,10 4,0-2,0 0,1-2,52 11,16-4,157 5,-136-13,-88-2,-54 6,-220 56,-228 67,355-95,-209 99,310-129,1 1,0 0,-19 14,35-23,-1 0,1 0,-1 0,1 0,0 0,-1 0,1 0,0 1,0-1,0 0,0 0,0 1,0-1,1 1,-1-1,0 1,1-1,-1 1,1-1,0 1,0-1,-1 1,1-1,0 1,0 0,1-1,-1 1,0-1,0 1,1 1,2 0,0-1,-1 0,1 0,0 0,0 0,0 0,0 0,1 0,-1-1,1 0,-1 1,1-1,-1-1,5 2,46 7,1-1,0-3,69-1,-97-4,1000-26,-663 9,-325 20,-39-3,0 0,1 0,-1 0,0 0,0 0,0 1,1-1,-1 0,0 0,0 0,0 0,0 1,0-1,1 0,-1 0,0 0,0 1,0-1,0 0,0 0,0 0,0 1,0-1,0 0,0 0,0 1,0-1,0 0,0 0,0 0,0 1,0-1,0 0,0 0,0 0,0 1,0-1,-1 0,1 0,0 0,0 1,0-1,0 0,0 0,-1 0,1 0,0 1,0-1,0 0,-1 0,1 0,0 0,0 0,-1 0,1 0,-53 26,49-25,-41 17,0 2,2 1,-68 45,98-57,0 1,1 0,0 0,0 1,2 0,-1 1,2 0,-1 1,2-1,0 2,1-1,0 1,1 0,1 0,-3 16,7-27,0 1,1 0,-1 0,1 0,0-1,1 1,-1 0,1 0,0 0,0-1,0 1,0 0,1-1,-1 1,1-1,0 1,0-1,1 0,-1 0,1 0,0 0,0 0,0-1,0 1,0-1,1 1,-1-1,1 0,-1 0,1-1,0 1,8 1,9 3,1 0,0-2,1-1,41 2,-46-4,-2 0,0 0,0 1,23 6,-38-8,-1 0,1 0,-1 0,1 1,-1-1,0 0,1 0,-1 0,1 0,-1 0,0 1,1-1,-1 0,1 0,-1 0,0 1,1-1,-1 0,0 1,0-1,1 0,-1 1,0-1,0 0,1 1,-1-1,0 0,0 1,0-1,0 1,0-1,1 0,-1 1,0-1,0 1,0-1,-1 1,-14 12,-38 10,46-20,-181 65,-164 68,295-110,0 2,3 2,-95 69,83-41,61-53,2-1,-1 1,0-1,1 1,0 0,0 0,1 0,0 1,-1-1,2 0,-3 10,4-13,0 1,0-1,0 0,1 1,-1-1,0 1,1-1,0 1,0-1,0 0,0 0,0 1,0-1,0 0,1 0,-1 0,1 0,0 0,0 0,0-1,0 1,2 1,4 2,0-1,-1 0,2 0,-1-1,16 5,38 6,1-2,0-2,108 2,-83-6,21 1,-18-2,114 20,-199-25,-1 1,0 0,1 1,-1-1,0 1,0-1,0 1,0 1,-1-1,1 1,7 4,-12-6,1 0,-1-1,0 1,1 0,-1-1,1 1,-1 0,0 0,0-1,1 1,-1 0,0 0,0-1,0 1,0 0,0 0,0 0,0-1,0 1,-1 0,1 0,0-1,0 1,-1 0,1 0,-1 0,-1 2,-1 0,1 0,-1 0,0 0,0-1,0 1,0-1,-7 4,-68 37,-162 67,134-66,-111 47,-134 59,246-99,-121 75,207-114,1 1,0 0,1 1,-24 25,38-37,1 1,-1 0,1 0,0 0,0 0,0 0,0 0,0 1,1-1,0 1,0-1,0 1,0-1,0 1,1-1,0 1,0-1,0 1,0 0,0-1,1 1,0-1,2 6,0-3,1-1,0 0,0 0,1-1,-1 1,1-1,0 0,1 0,-1 0,1-1,0 1,0-1,11 4,15 5,1-1,1-2,58 10,66 5,169 3,169-13,-467-13,756-2,-760 1,76 2,-86 1,-22 4,-21 2,0-1,0 0,-42 4,22-3,-152 26,47-9,-182 52,323-75,0 1,0 0,1 0,-1 1,1 1,0 0,1 0,0 1,0 0,-15 14,12-11,-1-1,0-1,-1 1,0-2,0 0,-1-1,1 0,-19 3,-20 10,-24 1,68-19,0 0,0 1,0 1,0 0,1 0,-1 0,1 1,0 0,0 1,1 0,-13 9,9-3,0-1,-1-1,0 0,-1 0,0-2,0 1,-1-1,0-1,0-1,-1 0,1 0,-1-2,0 1,-1-2,1 0,0-1,-1 0,-29-3,-491-14,519 14,44-3,-11 3,96-18,379-71,-10-38,-437 115,-43 14,0 0,1 0,-1-1,1 1,-1 0,1 0,-1 0,0 0,1 0,-1 0,1 0,-1 0,1 0,-1 0,1 0,-1 0,1 0,-1 0,0 0,1 0,-1 0,1 0,-1 0,1 1,-1-1,0 0,1 0,-1 1,0-1,1 0,0 1,-4 12,-19 18,20-29,-4 5,-21 29,27-36,-1 1,1 0,0 0,-1-1,1 1,0 0,-1 0,1-1,0 1,0 0,0 0,0 0,0 0,0-1,0 1,0 0,0 0,0 0,0-1,1 1,-1 0,0 0,1-1,-1 1,1 0,-1 0,1-1,-1 1,1 0,-1-1,1 1,0-1,-1 1,1-1,0 1,0-1,-1 1,1-1,0 1,0-1,0 0,1 1,12 1,0 0,-1-1,1-1,0 1,0-2,0 0,-1-1,17-3,5 0,950-170,-961 169,10-1,-1-1,0-1,-1-2,0-1,32-16,-51 20,-12 8,-25 21,22-20,1 1,-1 0,1-1,0 1,0 0,0 0,0 0,0 0,0 0,0 0,1 0,-1 0,1 0,-1 0,1 0,0 0,0 0,0 0,0 1,1-1,-1 0,1 0,-1 0,1 0,0 0,1 2,0-2,1 0,0 0,-1 0,1 0,0 0,0-1,0 1,0-1,1 0,-1 0,0 0,1 0,-1 0,0-1,1 0,-1 1,6-1,87 3,-63-4,0 2,0 2,0 0,35 9,-66-12,0 0,0 1,0-1,0 1,0 0,1 0,-1-1,0 1,-1 0,1 0,0 1,0-1,0 0,-1 1,1-1,-1 0,3 4,-4-4,0 0,0 0,0 0,0 0,0 0,0 0,0 0,0 0,-1-1,1 1,0 0,-1 0,1 0,0 0,-1 0,0 0,1-1,-1 1,1 0,-1 0,0-1,0 1,0 0,1-1,-2 1,-10 7,1-2,-1 1,0-1,-15 4,25-9,-65 24,40-16,0 0,1 2,0 1,-37 24,60-35,1 0,0 1,0 0,0-1,0 1,0 0,0 0,1 0,-1 0,1 0,-1 1,1-1,0 0,0 1,0-1,0 0,0 4,1-4,1-1,-1 0,0 1,1-1,-1 0,1 0,0 0,-1 1,1-1,0 0,0 0,0 0,0 0,0 0,0 0,0 0,0 0,1-1,-1 1,0 0,1-1,-1 1,0-1,1 1,-1-1,1 1,-1-1,1 0,-1 0,0 1,1-1,2 0,8 1,1-1,0 1,0-2,-1 1,1-2,0 1,12-5,89-27,-68 18,-45 15,0-1,0 1,0-1,0 1,0 0,0 0,0-1,0 1,0 0,0 0,0 0,0 0,0 0,0 0,1 0,-1 0,0 1,0-1,1 1,-2-1,0 0,0 1,1-1,-1 1,0-1,0 1,0-1,0 0,0 1,0-1,0 1,0-1,0 1,0-1,0 1,0-1,0 1,0-1,0 0,-1 1,1-1,0 1,0-1,-1 0,1 1,-1 0,-1 2,0 0,0 0,-1-1,1 1,-1 0,0-1,0 0,0 0,-4 3,-55 15,56-18,25-7,-2 2,322-90,-16 5,-86 38,113-27,-342 74,-3 2,0-1,1 1,-1 0,0 0,0 1,8-1,-12 1,0 0,0 0,0 1,0-1,-1 0,1 1,0-1,0 1,-1-1,1 1,0-1,-1 1,1-1,0 1,-1-1,1 1,-1 0,1-1,-1 1,1 0,-1-1,0 1,1 0,-1 0,0 0,0-1,1 1,-1 0,0 0,0 0,0-1,0 1,0 0,0 0,0 0,-1-1,1 1,0 0,0 0,-1-1,1 1,-1 1,-7 23,-1 0,-2 0,0-1,-20 29,18-33,2 0,0 1,1 0,2 1,0 0,-5 28,12-48,1 1,0-1,0 0,0 0,0 1,0-1,0 0,1 0,-1 1,1-1,0 0,0 0,0 0,0 0,0 0,0 0,0 0,1 0,-1 0,1 0,0-1,0 1,-1-1,1 1,0-1,0 0,1 1,-1-1,0 0,0 0,1 0,-1 0,0-1,4 1,9 2,0-1,0 0,0-1,27-2,-18 1,11 0,66 2,-1-4,166-24,-254 24,1-1,-1 0,0-1,0 0,19-10,-29 13,-1 1,1-1,-1 0,1 0,-1 0,1 0,-1 0,0 0,0 0,1 0,-1 0,0 0,0 0,0-1,-1 1,1 0,0-1,0 1,-1-1,1 1,-1-1,1 1,-1-1,0 1,0-1,0 1,0-1,0 1,0-1,0 1,0-1,-1 1,1-1,-1 1,1-1,-1 1,0-1,1 1,-1 0,0-1,0 1,0 0,0 0,0 0,-1-1,1 1,0 0,0 0,-1 1,1-1,-3-1,-4-3,-1-1,0 2,0-1,0 1,-1 0,1 1,-1 0,0 1,0-1,-13 0,-18-2,-49 1,71 4,16 0,-57 1,56 0,0-1,1 1,-1 0,1 0,-1 0,1 0,-1 0,1 1,0 0,-1-1,1 1,0 0,-4 4,7-6,-1 0,0 1,1-1,-1 1,1-1,-1 1,1-1,-1 1,1 0,-1-1,1 1,0 0,-1-1,1 1,0 0,0-1,-1 1,1 0,0-1,0 1,0 0,0 0,0-1,0 1,0 1,17 4,30-11,-4-10,57-29,-3 2,12 0,158-68,-260 107,1 0,-1 0,0-1,0 0,-1 0,1 0,-1-1,0 0,0 0,9-10,-15 14,1 1,-1-1,0 1,1-1,-1 1,0-1,0 0,1 1,-1-1,0 1,0-1,0 0,0 1,0-1,0 0,0 1,0-1,0 0,0 1,0-1,-1 1,1-1,0 0,0 1,-1-1,1 1,-1-1,1 1,0-1,-1 1,0-2,-25-7,-31 6,40 4,1 2,0 0,-28 10,38-12,1 1,0 0,-1 0,1 1,0-1,0 1,1 0,-1 0,1 0,-1 1,1 0,0 0,-6 8,9-12,1 1,0 0,-1-1,1 1,0-1,0 1,-1 0,1-1,0 1,0 0,0-1,0 1,0 0,0-1,0 1,0 0,0-1,1 1,-1-1,0 1,0 0,1-1,-1 1,0 0,1-1,-1 1,0-1,1 1,-1-1,1 1,-1-1,1 1,-1-1,1 0,0 1,-1-1,1 0,0 1,-1-1,1 0,0 1,-1-1,1 0,0 0,0 0,-1 0,1 0,0 0,-1 0,1 0,0 0,0 0,-1 0,2-1,43-5,-32 1,0-1,-1-1,0 0,0-1,19-15,53-54,-53 47,-20 19,0-1,-1 0,-1 0,15-25,16 55,74 11,29 9,-123-32,-1 1,0 1,-1 1,0 1,18 11,-34-19,0-1,0 1,0-1,0 1,0 0,0 0,0-1,-1 1,1 1,-1-1,1 0,-1 0,0 0,0 1,0-1,0 0,-1 1,1-1,-1 1,1-1,-1 0,0 1,0-1,-1 5,0-4,0-1,0 0,0 1,-1-1,1 0,-1 1,0-1,1 0,-1 0,0 0,-1 0,1-1,0 1,0 0,-1-1,1 0,-1 1,1-1,-1 0,0 0,0 0,1 0,-6 0,-6 1,1-1,-1-1,0 0,0 0,0-1,0-1,-21-4,-18-2,-39 0,50 6,0-1,1-3,-1-1,-58-17,96 23,1 1,0-2,0 1,0 0,0 0,0-1,0 0,0 1,1-1,-1 0,1 0,-1 0,1-1,0 1,0-1,0 1,0-1,0 1,-1-5,2 1,0 0,0-1,1 1,0-1,0 1,1-1,2-10,-3 16,0-1,0 0,0 0,0 0,0 0,0 0,-1 0,1 0,-1 0,1 0,-1 0,0 0,0 1,0-1,0 0,0 0,0 0,-1 1,1-1,-1 1,1-1,-1 1,0 0,1-1,-1 1,0 0,0 0,0 0,0 0,0 0,0 0,-4 0,-8-3,0 1,-1 0,-28-1,39 3,-397-7,2 30,348-19,3 0,-16 0,0 3,1 1,-72 19,115-19,18-1,33 2,4-5,1-1,-1-1,61-6,-77 3,1-1,0-1,-1 0,0-1,0-1,0-1,-1 0,22-12,-37 18,0-1,0 0,0 0,0 0,0 0,0 0,0 0,-1-1,1 1,-1-1,0 0,0 1,0-1,0 0,-1 0,1 0,-1-1,0 1,0 0,0 0,0 0,-1-1,0 1,1 0,-1-1,0 1,-1-1,1 1,-1 0,0 0,1-1,-2 1,1 0,0 0,-1 0,1 0,-1 0,0 0,0 0,-1 1,1-1,0 1,-1-1,0 1,-5-4,-25-18,-1 1,-2 1,0 2,-1 1,-1 2,-1 1,-1 2,0 1,-1 2,-79-12,64 16,1 2,-1 2,1 2,-1 3,0 2,1 2,-99 22,121-19,0 1,1 1,-54 27,72-31,1 0,0 1,1 0,0 1,0 1,1 0,0 0,1 1,1 0,-12 17,19-26,1 0,-1 0,1 0,0 0,0 0,0 0,0 1,1-1,-1 0,0 0,1 1,0-1,0 0,0 1,0-1,0 0,0 1,1-1,-1 0,1 1,0-1,-1 0,1 0,0 0,3 4,-2-4,0-1,0 0,0 0,0 0,0 0,0 0,0 0,1 0,-1-1,0 1,0-1,1 1,-1-1,0 0,1 0,-1 0,0 0,1 0,-1 0,0-1,1 1,-1-1,0 0,0 1,1-1,-1 0,3-2,4-2,0 1,0-2,-1 1,1-1,-2-1,1 1,-1-1,0 0,0-1,-1 1,-1-1,1 0,-1-1,-1 1,1-1,3-12,-5 13,-1 1,0-1,0 0,0 0,-1 0,-1 0,1 0,-1-1,-1 1,0 0,0 0,-1 0,0 0,0 0,-1 1,0-1,-1 1,0-1,-7-9,-1 5,-1-1,-1 1,0 1,0 0,-2 1,1 1,-1 0,-1 0,0 2,0 0,-1 0,-32-6,-15-2,-1 3,-79-5,126 15,-143-8,148 10,0 0,0 1,1 0,-1 1,0 1,1 0,0 1,-26 9,23 1,16-14,0 1,0-1,0 1,0-1,0 0,0 1,0-1,0 1,0-1,0 0,1 1,-1-1,0 1,0-1,0 0,1 1,-1-1,0 0,0 1,1-1,-1 0,0 0,1 1,-1-1,0 0,1 0,-1 1,1-1,-1 0,0 0,1 0,-1 0,1 0,-1 1,0-1,1 0,-1 0,1 0,-1 0,1 0,-1 0,1 0,-1 0,0 0,2-1,10 2,1-2,-1 1,0-1,0-1,1 0,-1 0,0-1,-1-1,13-4,-1-1,-1-1,0-1,33-20,-47 26,0-1,-1 1,0-1,0 0,-1-1,11-14,-15 19,-1 0,0 0,1-1,-1 1,0-1,0 1,-1-1,1 1,0-1,-1 0,0 1,0-1,0 1,0-1,0 0,0 1,-1-1,0 0,1 1,-1-1,0 1,0 0,-1-1,1 1,0 0,-1-1,-2-1,-2-3,-1 1,0 0,-1 0,1 1,-1-1,-1 2,1-1,-1 1,0 0,0 1,0-1,-13-1,-18-4,-66-7,89 14,-79-9,-106 2,154 9,0 2,0 2,0 3,-57 13,90-16,-1 0,0 1,1 1,0 1,1 0,-20 12,30-17,1 0,0 0,0 1,0-1,0 1,0 0,1-1,-1 1,1 1,0-1,0 0,0 0,0 1,1-1,-1 1,1-1,0 1,0-1,1 1,-1 0,1-1,0 1,0 0,0 0,1-1,-1 1,1 0,0-1,2 6,2-1,0 1,0-1,1 0,1 0,0 0,0-1,0 0,1 0,0-1,0 0,12 6,4 5,-24-17,1 0,-1 1,0-1,1 0,-1 0,0 0,1 1,-1-1,0 0,0 0,1 1,-1-1,0 0,0 0,0 1,1-1,-1 0,0 1,0-1,0 0,0 1,0-1,0 0,0 0,0 1,0-1,0 1,0-1,0 0,0 0,0 1,0-1,0 0,0 1,0-1,0 0,-1 1,1-1,0 0,0 1,0-1,-1 0,1 0,0 1,0-1,-1 0,1 0,0 0,-1 1,1-1,0 0,0 0,-1 0,1 0,-1 1,1-1,0 0,-1 0,1 0,0 0,-1 0,1 0,-1 0,-32 6,27-5,-68 7,0 4,0 2,-125 41,154-34,45-21,-1 0,0 0,1 1,-1-1,1 0,-1 0,1 0,-1 1,1-1,-1 0,1 0,0 1,-1-1,1 0,-1 1,1-1,0 1,-1-1,1 0,0 1,-1-1,1 1,0-1,0 1,0-1,-1 1,1-1,0 1,0-1,0 1,0-1,0 1,0-1,0 1,0-1,0 1,0-1,1 1,-1-1,0 1,0-1,0 1,1 0,28 7,44-1,1-3,145-10,-130 2,65-3,220-3,-370 9,-1 1,1 1,0-1,-1 0,1 1,-1 0,1-1,-1 1,1 1,-1-1,0 0,0 1,5 2,-8-4,0 0,1 1,-1-1,0 0,0 1,1-1,-1 0,0 1,0-1,0 0,0 0,0 1,1-1,-1 1,0-1,0 0,0 1,0-1,0 0,0 1,0-1,0 0,0 1,0-1,-1 0,1 1,0-1,0 0,0 1,0-1,-1 0,1 1,0-1,0 0,0 0,-1 1,-26 11,20-10,-12 4,49-4,79-5,0-5,176-32,210-70,-394 86,486-129,-398 96,189-85,-375 141,32-13,0-1,-1-2,-1-1,-1-1,35-27,-64 44,-1 0,0 0,0 0,0 0,0-1,0 1,0 0,-1-1,1 1,-1-1,0 0,1 1,-2-1,2-5,-2 7,0-1,0 0,0 1,0-1,-1 1,1 0,-1-1,1 1,-1-1,0 1,0 0,1-1,-1 1,0 0,0 0,-1-1,1 1,0 0,0 0,-2-1,-5-3,-1 1,0 0,1 1,-2-1,1 2,0-1,0 1,-13-1,-106-12,-1 6,-179 8,17 0,196-6,94 7,-1 0,0 0,1 0,-1-1,1 1,-1 0,1-1,-1 1,1-1,-1 1,1-1,-1 0,1 1,0-1,-1 0,1 0,0 0,0 0,0 0,0 0,0 0,-2-2,3 1,1 1,-1-1,1 1,-1-1,1 1,0 0,-1-1,1 1,0 0,0 0,0-1,0 1,0 0,0 0,1 0,-1 0,0 0,0 0,3-1,37-24,2 2,68-29,10-6,-99 47,-6 5,-2 0,1-1,-1-1,-1 0,0 0,0-1,-1-1,0 0,12-15,-23 24,0 0,0 0,0 0,0 0,0 0,0 0,-1 0,1 0,-1 0,1 0,-1 0,0 0,0 0,0 0,0-1,-1 1,1 0,0 0,-1 0,-1-3,0 2,0 0,0 0,0 1,0-1,-1 0,0 1,1-1,-1 1,0 0,0 0,-6-3,-5-2,0 1,-1 1,0 0,0 0,-19-2,-38-4,-1 2,-1 3,-109 5,-220 30,52 15,267-30,2 4,-88 29,108-21,62-26,-1 1,0-1,1 0,-1 0,1 0,-1 1,0-1,1 0,-1 1,1-1,-1 0,1 1,-1-1,1 0,-1 1,1-1,-1 1,1-1,0 1,-1-1,1 1,0-1,0 1,-1 0,1-1,0 1,0-1,0 1,0 0,0-1,0 1,0-1,0 1,0 0,0-1,0 1,1 0,1-1,-1 1,0-1,0 1,0-1,1 0,-1 1,0-1,1 0,-1 0,0 0,1 0,-1 0,0 0,1 0,0-1,16-2,-1-1,0-1,-1-1,1 0,-1 0,-1-2,29-17,-15 7,-1-2,-1-1,25-24,-41 34,-1 1,-1-1,0-1,0 0,-1 0,8-17,-15 26,1 1,-1-1,0 0,0 1,0-1,-1 0,1 0,0 0,-1 0,0 0,0 0,0 1,0-1,-1 0,1 0,-1 0,0 0,0 1,0-1,0 0,0 0,-1 1,1-1,-1 1,0-1,0 1,0 0,0 0,0 0,-1 0,1 0,-1 0,1 0,-1 1,0-1,-5-1,-9-3,0 1,-1 0,0 1,0 1,0 1,0 0,0 1,-1 1,-22 2,0 1,1 2,0 2,-42 12,52-11,2 2,0 0,0 1,-34 20,53-26,0 1,0 1,0 0,1 0,0 0,-11 13,16-15,-1-1,1 1,1 0,-1 0,1 0,0 0,0 0,0 0,1 0,0 1,0-1,1 1,0 6,0-9,1 0,-1 0,1 0,0 0,0 0,1 0,-1 0,1-1,-1 1,1 0,0-1,0 1,0-1,1 0,-1 0,1 1,-1-1,1-1,0 1,0 0,0-1,0 1,0-1,0 0,0 0,7 2,9 1,0 0,0 0,30 0,-37-3,83 6,0-4,0-4,0-4,0-3,-1-5,160-39,-239 48,48-15,-59 18,1-1,-1 0,0 1,-1-1,1-1,0 1,-1 0,1-1,-1 0,5-4,-8 6,0 1,0 0,1-1,-1 1,0-1,0 1,0-1,0 1,0-1,1 1,-1-1,0 1,0-1,0 1,-1-1,1 1,0-1,0 1,0-1,0 1,0-1,-1 1,1-1,0 1,0-1,-1 1,1 0,0-1,-1 1,1-1,0 1,-1 0,1-1,-1 1,1 0,-1 0,1-1,-1 1,1 0,-1 0,1 0,-1-1,1 1,-1 0,-10-3,1 0,-1 0,1 1,-1 0,0 1,1 0,-1 1,0 0,0 0,-17 3,14-1,1 0,-1 1,1 0,0 1,0 0,0 0,1 2,-16 8,23-11,0 0,0 0,1 0,0 1,0 0,0 0,0 0,1 0,-1 1,1-1,0 1,1-1,-1 1,1 0,0 0,1 0,-2 6,2-4,1 1,0-1,0 0,1 0,0 0,0 0,1 0,0 0,0 0,1-1,5 10,3 3,2 0,1-1,0-1,1 1,1-2,1 0,25 18,16 6,1-2,3-2,1-3,131 49,-176-74,-18-8,0 0,0 0,0 0,0 0,0 0,0 0,-1 0,1 0,0 0,0 0,0 0,0 0,0 0,0 0,0 0,0 1,0-1,0 0,0 0,0 0,0 0,0 0,0 0,0 0,0 0,-1 0,1 0,0 0,0 0,0 0,0 0,0 0,0 1,0-1,0 0,0 0,0 0,0 0,0 0,0 0,0 0,0 0,1 0,-1 0,0 0,0 0,0 0,0 1,0-1,0 0,0 0,0 0,0 0,0 0,0 0,0 0,0 0,0 0,0 0,0 0,0 0,1 0,-35-2,9 0,-284-6,252 10,0 1,1 3,-82 18,127-21,-1-1,1 1,-1 1,1 0,1 0,-1 1,-17 11,27-16,0 0,1 1,-1-1,1 0,-1 1,1-1,-1 0,1 1,-1-1,1 1,-1-1,1 1,0-1,-1 1,1-1,0 1,0 0,-1-1,1 1,0-1,0 1,0 0,0-1,0 1,0-1,0 2,11 1,-1-10,-10 7,0-1,0 0,0 1,-1-1,1 0,0 1,-1-1,1 0,0 1,-1-1,1 1,-1-1,1 1,-1-1,1 1,-1-1,1 1,-1-1,0 1,1 0,-1-1,0 1,1 0,-1-1,-1 1,-9-5,-1 1,0-1,0 2,0 0,0 0,-21-1,-86-3,85 6,-374-4,393 5,8 0,0 0,0 0,0 0,-1-1,1 0,0 0,0 0,1-1,-14-5,20 7,-1-1,0 1,1 0,-1-1,1 0,-1 1,1-1,-1 1,1-1,-1 1,1-1,-1 0,1 1,0-1,-1 0,1 1,0-1,0 0,0 0,-1 1,1-1,0 0,0 1,0-1,0 0,1 0,-1 1,0-1,0 0,0 0,1 0,15-22,9-1,0 1,2 1,52-31,-18 11,614-420,-418 289,-199 135,-22 16,-1-2,-2 0,0-2,-2-2,32-36,-61 62,0 0,0 0,0-1,-1 1,1-1,-1 1,0-1,1 0,-1 1,-1-1,1 0,0 0,-1 1,1-1,-1 0,0-4,-1 6,1-1,-1 0,0 1,0-1,0 0,0 1,0-1,0 1,0-1,0 1,-1 0,1-1,-1 1,1 0,-1 0,1 0,-1 0,0 0,-2-1,-7-1,0-1,0 2,0-1,-1 1,1 1,-1 0,-18 0,-87 8,0 3,-154 33,157-23,-433 77,467-85,66-14,20-6,25-11,134-64,-62 33,101-65,-203 114,10-6,0-1,0 0,16-17,-26 24,1 0,-1 0,0 0,0 0,0-1,0 1,0 0,0-1,0 1,0-1,0 1,-1-1,1 1,-1-1,1 1,-1-1,0 1,1-1,-1 0,0 1,0-1,-1 1,1-1,0 0,0 1,-1-1,1 1,-1-1,0 1,1-1,-1 1,0-1,0 1,0 0,0-1,0 1,0 0,-1 0,-1-2,-3 0,0-1,-1 1,1 0,-1 1,0-1,0 1,0 0,0 1,-11-2,-72-2,67 4,-16 0,7-1,0 1,0 2,-49 6,149-13,-58 3,-1 0,0-1,0 0,-1 0,1-1,-1 0,0 0,0 0,-1-1,0 0,0-1,-1 0,0 1,0-2,0 1,-1-1,-1 1,1-1,-1-1,-1 1,4-12,-4 9,0 0,-2-1,1 1,-1-1,-1 1,0-1,-1 1,-1-1,1 1,-2 0,0-1,-1 1,0 0,0 0,-2 1,-7-13,1 5,-1 1,-1 1,-1 0,0 0,-2 2,1-1,-2 2,0 0,-1 1,0 1,-1 1,0 0,-37-12,29 14,0 0,-1 2,0 1,0 1,-1 1,0 2,1 0,-1 2,1 1,-37 6,14 1,0 2,0 2,-63 24,70-14,45-23,-1 0,1 0,0 0,-1 0,1 0,-1 1,1-1,0 0,-1 0,1 0,0 1,-1-1,1 0,0 1,-1-1,1 0,0 1,0-1,-1 0,1 1,0-1,0 0,0 1,0-1,-1 0,1 1,0-1,0 1,0-1,0 0,0 1,0-1,0 1,0-1,0 0,0 1,0-1,1 1,-1-1,0 0,0 1,0-1,1 0,-1 1,0-1,0 0,1 1,-1-1,0 0,0 0,1 1,-1-1,1 0,-1 0,0 1,1-1,-1 0,0 0,1 0,-1 0,1 0,-1 1,1-1,-1 0,0 0,1 0,0 0,39 1,22-6,0-3,68-17,129-42,-185 47,333-99,-297 82,170-82,-258 109,0-2,-1 0,0 0,-1-2,0-1,-2 0,21-21,-37 34,1-1,-1 1,0-1,0 1,0-1,-1 0,1 0,-1 0,1 0,-1 0,0 0,0 0,-1 0,1 0,-1 0,0-1,0 1,0 0,0 0,-1 0,1-1,-1 1,0 0,0 0,0 0,0 0,-1 0,1 0,-1 1,0-1,0 0,0 1,0-1,-1 1,1 0,-4-3,-6-4,-1 1,1 1,-2-1,1 2,-1 0,0 0,-16-3,-29-7,0 2,-1 2,-91-7,-187 6,247 11,72 0,23-1,35-4,-25 4,81-18,-1-3,-1-4,-2-4,96-47,-179 75,7-1,-1-2,0 0,0-1,-1 0,0 0,-1-1,1-1,15-16,-27 25,-1 0,1 0,0 1,0-1,-1 0,1 0,-1 0,1 0,-1 0,1 0,-1 1,1-1,-1 0,0 0,0 0,0 0,1-1,-1 1,0 0,0 0,-1 0,1 0,0 0,0 0,0 0,-1 0,1 0,-1 0,1 1,-1-1,1 0,-1 0,1 0,-1 0,0 0,0 1,1-1,-1 0,0 1,0-1,0 0,0 1,0-1,0 1,0-1,0 1,0 0,0-1,0 1,0 0,-1 0,0-1,-10-1,0 0,0 0,-24 0,30 2,-58-1,-1 3,-111 15,-123 39,273-51,-66 13,1 4,-164 60,249-79,-51 24,55-26,0 0,0 0,0 0,1 0,-1 0,0 1,0-1,1 0,-1 1,1 0,0-1,-1 1,1 0,0-1,0 1,0 0,1 0,-1 0,0 0,1 0,-1 2,1-2,1-1,0 0,0 1,-1-1,1 0,0 0,0 1,0-1,0 0,1 0,-1 0,0 0,0 0,1-1,-1 1,1 0,-1 0,1-1,-1 1,1-1,-1 1,1-1,-1 0,1 1,0-1,-1 0,1 0,2 0,56 0,-11-5,0-2,0-1,-1-3,48-16,-10-3,104-49,-257 124,-137 78,-232 154,376-233,1 2,3 3,2 2,-80 99,127-141,0 0,1 1,0 0,1 0,-6 16,11-24,-1-1,0 1,1-1,0 1,-1-1,1 1,0-1,0 1,0-1,0 1,0-1,0 1,0-1,0 0,1 1,-1-1,1 1,-1-1,1 1,0-1,0 0,-1 1,1-1,0 0,0 0,0 0,1 0,-1 1,0-1,0-1,1 1,-1 0,0 0,1 0,-1-1,1 1,-1 0,1-1,0 0,-1 1,1-1,0 0,-1 1,1-1,0 0,-1 0,3-1,-2 2,0-1,1 0,-1 0,1 0,-1 0,0 0,1-1,-1 1,1-1,-1 1,0-1,0 0,1 0,-1 0,0 0,0 0,0 0,0 0,0-1,-1 1,1-1,2-2,-3 2,0 0,0 1,0-1,-1 0,1 0,-1 0,0 0,1 0,-1-1,0 1,0 0,0 0,-1 0,1 0,-1 0,1 0,-1 0,0 0,1 1,-1-1,0 0,-1 0,-1-2,2 2,-1 0,1 0,0 0,0 0,-1 0,1 0,1 0,-1 0,0-1,1 1,-1 0,1 0,0-1,-1 1,1 0,0-1,1 1,-1 0,0-1,1 1,0 0,-1 0,1-1,2-2,0 1,1 1,0-1,0 1,0 0,0 0,0 1,1-1,-1 1,1-1,0 1,6-1,739-227,-620 194,276-62,-298 79,198-13,-265 32,-31 0,0 1,0-1,0-1,0 1,0-2,0 1,0-1,0-1,10-3,-19 6,0-1,0 0,0 0,0 1,0-1,0 0,0 0,0 0,0 0,0 0,0 0,-1 0,1 0,0 0,-1 0,1 0,-1-1,1 1,-1 0,0 0,0 0,1-1,-1 1,0 0,0 0,-1-2,-10-36,2 9,9 23,1 1,-1 0,1 0,0 0,0 0,1 0,0 0,1 0,-1 0,1 1,0-1,5-6,8-9,33-34,-2 2,-41 44,0 1,0-1,-1-1,0 1,6-17,-10 23,0 0,-1 1,1-1,-1 0,1 0,-1 1,0-1,-1 0,1 0,0 0,-1 1,1-1,-1 0,0 1,0-1,0 0,-1 1,1-1,-1 1,1 0,-1-1,0 1,0 0,0 0,0 0,-4-2,-5-3,-1 2,1-1,-1 1,-1 1,1 0,-1 0,1 2,-24-4,31 5,-169-22,-271-5,207 17,153 4,66 2,24-1,31-4,-34 10,108-19,124-6,-28 4,-128 7,-1-3,102-36,-116 33,505-177,-542 186,0 0,-2-2,37-23,-60 35,1 0,0 0,-1-1,1 1,-1 0,1 0,-1-1,0 1,0-1,1 1,-1-1,0 0,-1 1,1-1,0 0,0 1,-1-1,1-2,-1 3,0 0,-1 0,1 0,-1 0,1 0,-1 0,1 0,-1 1,1-1,-1 0,0 0,1 0,-1 1,0-1,0 0,0 1,0-1,0 1,0-1,0 1,0-1,0 1,-1-1,-9-2,0 1,0-1,0 2,0-1,-11 1,-58 1,56 2,0-2,0-1,-24-3,47 4,1 0,0 0,0 0,0 0,0 0,-1 0,1 0,0 0,0 0,0 0,-1 0,1 0,0 0,0 0,0 0,0 0,-1 0,1 0,0 0,0 0,0-1,0 1,-1 0,1 0,0 0,0 0,0 0,0 0,0-1,0 1,0 0,-1 0,1 0,0 0,0 0,0-1,0 1,0 0,0 0,0 0,0 0,0-1,0 1,0 0,0 0,0 0,0-1,10-6,17-5,73-12,-77 19,-1 0,1 0,-1-2,26-12,-48 19,1 0,-1 0,0 0,0 0,1 0,-1 0,0 0,1 0,-1 0,0 0,1-1,-1 1,0 0,0 0,1 0,-1-1,0 1,0 0,0 0,1 0,-1-1,0 1,0 0,0 0,0-1,1 1,-1 0,0 0,0-1,0 1,0 0,0-1,0 1,0 0,0 0,0-1,0 1,0 0,0-1,0 1,-1-1,-14-4,-30 1,-396 27,290-11,99-9,-417 46,423-38,46-10,0-1,0 0,0 0,0 0,0 0,-1 0,1 0,0 0,0 0,0 0,0 1,0-1,0 0,0 0,0 0,0 0,0 0,0 0,0 0,0 1,0-1,-1 0,1 0,0 0,0 0,1 0,-1 1,0-1,0 0,0 0,0 0,0 0,0 0,0 0,0 1,0-1,0 0,0 0,0 0,0 0,0 0,0 0,1 0,-1 0,0 1,0-1,0 0,0 0,0 0,0 0,1 0,-1 0,0 0,0 0,0 0,0 0,0 0,1 0,-1 0,0 0,27 5,48 1,139-5,86-22,-256 17,73-4,204 10,-94 8,74 6,-288-15,0 0,0 1,0 0,0 1,-1 1,20 7,-30-10,1 0,-1 0,0 0,1 0,-1 1,0-1,0 1,0 0,0-1,0 1,-1 0,1 0,-1 0,1 0,-1 0,0 0,0 0,0 1,0-1,0 0,-1 1,1-1,-1 0,1 1,-1-1,0 1,0-1,0 0,-1 1,1-1,0 1,-1-1,0 0,0 0,0 1,0-1,0 0,-3 4,-2 3,0-1,-1 0,0 0,0 0,-1-1,0 0,-1 0,-16 10,14-10,0 1,1 0,0 0,-14 15,24-22,-1-1,1 1,-1 0,1-1,-1 1,1-1,0 1,-1 0,1-1,0 1,-1 0,1-1,0 1,0 0,0 0,0-1,-1 1,1 0,0-1,1 1,-1 0,0 0,0-1,0 1,0 0,1-1,-1 1,0 0,1-1,0 2,0-1,1 1,-1-1,1 0,0 0,0 0,-1 0,1-1,0 1,0 0,0-1,0 1,2-1,60 6,-62-6,38 0,0 0,0-3,0-1,-1-1,0-3,0 0,38-14,-65 14,-23 7,-24 6,10 2,1 2,0 1,0 1,1 0,0 2,-34 25,-111 102,151-119,17-20,0-1,0 1,0-1,0 1,0 0,0-1,-1 1,1-1,1 1,-1 0,0-1,0 1,0-1,0 1,0 0,1-1,-1 1,0-1,1 1,-1-1,0 1,1-1,0 2,2-1,0 1,0 0,0-1,1 0,-1 0,0 0,1 0,-1 0,1 0,-1-1,1 0,7 1,53-1,0-2,119-18,-93 8,959-114,-1005 121,-41 7,-9 4,-11 4,-3 0,1 1,-26 19,41-31,-1-1,0 1,0-1,0 1,0 0,-1 1,-6-1,-17 3,0 1,1 2,0 0,0 2,0 1,1 0,0 2,1 1,-36 20,57-28,1 0,0 0,0 0,0 1,0-1,1 1,-1 0,1 0,0 0,0 0,-2 7,4-9,0 0,1 0,0 0,-1-1,1 1,0 0,0 0,0 0,0 0,0 0,1 0,-1 0,1 0,0 0,-1 0,1 0,0 0,0 0,0-1,0 1,1 0,-1-1,0 1,1-1,-1 1,1-1,0 0,0 0,3 3,18 9,43 20,-50-27,0 1,-1 0,-1 2,1-1,-2 1,1 1,14 14,-17-14,26 30,-35-39,-1 0,0 0,0 0,-1 0,1 0,0 0,0 1,-1-1,1 0,0 0,-1 1,0-1,1 1,-1-1,0 0,0 1,0-1,0 1,0-1,0 0,0 1,0-1,-1 0,1 1,0-1,-1 0,-1 3,-48 39,-13 14,58-53,1 1,1 0,-1 0,1 0,0 0,0 1,1-1,-1 1,1 0,-2 11,4-14,0 0,0 0,1 0,-1 0,1 0,0 0,-1 0,1-1,1 1,-1 0,0 0,1-1,0 1,-1-1,1 1,0-1,1 1,-1-1,0 0,1 0,-1 0,1 0,0-1,0 1,0-1,-1 1,2-1,-1 0,0 0,6 1,12 4,-1-1,1-1,33 2,-49-6,225 9,-150-9,-80 0,0 1,-1-1,1 0,0 0,0 0,-1 0,1 1,0-1,0 0,0 0,-1 0,1 1,0-1,0 0,0 0,0 1,0-1,-1 0,1 1,0-1,0 0,0 0,0 1,0-1,0 0,0 1,0-1,0 0,0 0,0 1,0-1,1 0,-1 0,0 1,0-1,0 0,0 1,0-1,1 0,-1 0,0 0,0 1,0-1,1 0,-1 0,0 0,0 1,1-1,-1 0,0 0,0 0,1 0,-1 0,0 0,1 0,-1 1,0-1,1 0,-1 0,0 0,1 0,-1 0,0 0,0 0,1 0,-1-1,0 1,1 0,0 0,-32 27,25-24,1 1,0 0,0 0,0 1,1-1,0 1,0 0,-6 8,10-12,0 0,1 0,-1 0,0 0,0 0,0 0,1 0,-1 0,1 0,-1 0,1-1,-1 1,1 0,-1 0,1 0,0-1,-1 1,1 0,0-1,0 1,0 0,0-1,0 1,0-1,1 1,31 13,-24-11,11 5,-10-4,0-1,0 1,-1 1,1 0,-1 0,-1 1,1 0,10 9,-18-13,0-1,0 1,0-1,-1 1,1 0,-1-1,1 1,-1 0,0-1,1 1,-1 0,0 0,0-1,-1 1,1 0,0 0,-1-1,1 1,-1 0,1-1,-1 1,0-1,0 1,0-1,0 1,0-1,0 1,0-1,0 0,-1 1,1-1,-1 0,-1 1,-8 8,-1-1,-1 0,-13 7,17-11,-89 55,-177 114,228-139,1 1,2 2,-59 65,97-97,0 1,1 0,0 0,0 1,1 0,-7 15,10-21,1-1,0 1,-1-1,1 1,0-1,0 1,0-1,0 1,1-1,-1 1,0-1,1 1,-1-1,1 1,-1-1,1 1,1 1,0-1,-1 0,1-1,0 1,0-1,0 0,0 1,0-1,0 0,1 0,-1 0,0-1,1 1,-1 0,0-1,5 1,10 2,1-2,0 0,-1 0,1-2,33-4,92-24,-14 2,-37 11,-42 6,57-4,-101 43,0-26,1-1,-1 1,1-1,0 0,-1-1,1 1,0-1,0 0,0-1,0 0,1 0,7-1,3 2,27-3,1 0,0-3,53-12,67-6,-163 23,1 0,-1 0,0 1,0-1,0 1,0-1,0 1,-1 0,1 0,0 0,0 1,-1-1,1 0,0 1,2 2,34 32,-25-22,-13-13,0 0,-1-1,1 1,0 0,-1 0,1 0,-1 0,1 0,-1 0,1 0,-1 0,0 0,0 0,1 0,-1 0,0 0,0 0,0 0,0 0,-1 1,1-1,0 0,0 0,-1 0,1 0,0 0,-1 0,1 0,-1 0,0-1,1 1,-1 0,0 0,0 0,1 0,-1-1,0 1,0 0,0-1,-1 1,-48 27,44-25,-107 48,-3-4,-202 56,-28-29,345-73,-1-1,0 0,0 1,1-1,-1 1,0-1,1 1,-1-1,0 1,1 0,-1 0,1 0,0 0,-1 0,-1 2,3-3,1 1,-1-1,0 1,1-1,-1 1,0-1,1 1,-1-1,1 1,-1-1,1 0,-1 1,1-1,-1 0,1 1,0-1,-1 0,1 0,-1 1,1-1,0 0,-1 0,1 0,0 0,-1 0,2 0,59 7,204-7,-293 5,0 1,1 1,0 1,-26 12,-100 50,132-59,1 1,0 0,0 1,-27 25,38-31,1 1,1 1,0-1,0 1,1 0,0 0,0 1,2 0,-1-1,1 2,-3 12,6-20,1 0,-1-1,1 1,0-1,-1 1,2 0,-1-1,0 1,0 0,1-1,0 1,0-1,-1 1,2-1,-1 1,0-1,0 0,1 1,0-1,-1 0,1 0,0 0,0 0,0 0,0 0,1-1,-1 1,0-1,1 1,0-1,-1 0,5 2,9 2,0-1,1 0,0-1,29 3,13 2,-56-7,43 15,-45-16,0 1,0-1,0 1,-1-1,1 1,0-1,0 1,-1-1,1 1,0 0,-1-1,1 1,-1 0,1 0,-1-1,0 1,1 0,-1 0,0 0,1 0,-1-1,0 1,0 0,0 0,0 0,0 0,0 0,0-1,0 1,0 0,-1 0,1 0,0 0,-1-1,1 1,0 0,-1 0,1 0,-1-1,1 1,-1 0,0-1,1 1,-1 0,-1 0,-15 14,0-1,-37 23,34-25,1 1,-27 25,40-33,1 1,0-1,0 1,1 1,0-1,0 1,0-1,1 1,0 0,1 0,-3 12,4-16,1 0,-1 0,1 0,0 0,0 1,0-1,0 0,1 0,-1 0,1 0,0 0,0 0,0 0,1 0,-1 0,1 0,0-1,3 5,-1-4,-1 1,2-1,-1 0,0 0,0 0,1-1,0 0,0 0,-1 0,12 3,7 0,1-1,0-1,0-1,30 0,-46-2,17 1,-1-1,0-1,1-1,-1-1,40-9,-62 11,1 1,0-1,0 1,0 0,-1-1,1 2,0-1,0 0,0 0,0 1,-1-1,1 1,0 0,-1 0,1 0,0 0,-1 0,1 0,-1 1,4 2,-5-3,0-1,0 1,-1 0,1 0,0 1,0-1,-1 0,1 0,-1 0,1 0,-1 0,1 1,-1-1,0 0,0 0,0 1,0-1,0 0,0 0,0 1,0-1,0 0,-1 0,1 0,-1 1,1-1,-1 0,1 0,-1 0,0 0,1 0,-1 0,0 0,0 0,0 0,0 0,0 0,0 0,0-1,0 1,0 0,-1-1,-1 2,-14 8,0-1,0-1,-24 9,-40 19,74-32,1 0,0 0,0 0,0 1,0 0,1 0,0 0,0 1,-5 8,9-12,-1 0,1 0,0 0,0 0,0 0,1 0,-1 1,0-1,1 0,0 0,-1 1,1-1,0 0,0 0,1 1,-1-1,0 0,1 0,0 1,-1-1,1 0,1 2,1 0,0 0,0-1,0 0,0 0,1 1,-1-2,1 1,0 0,0-1,0 1,4 1,9 3,0-1,1 0,-1-1,36 6,8-4,83 0,-3-1,-110-1,-118 35,73-29,1 0,0 1,1 0,0 0,-17 25,-40 75,44-46,18-69,0 1,-1-1,1 1,-1 0,1 1,-1 0,0 0,0 0,0 1,1 0,-10 1,-16 3,-42 9,67-12,-56 13,1 2,0 2,2 3,0 2,-108 58,163-78,-51 35,54-35,0-1,0 0,0 1,0 0,1 0,-1 0,1 0,0 0,0 0,0 0,1 1,-1-1,1 0,-2 5,4-6,-1-1,0 0,0 1,1-1,-1 0,1 1,-1-1,1 0,0 0,0 1,-1-1,1 0,0 0,0 0,0 0,0 0,1 0,-1 0,0 0,0 0,1-1,-1 1,0 0,1-1,-1 1,1-1,-1 1,1-1,-1 0,1 0,-1 1,1-1,2 0,60 4,-55-4,150-5,-185 6,-28 5,25 2,1 1,0 1,0 2,2 0,-1 2,2 0,0 1,1 2,-32 28,55-44,-1 0,1 0,0 0,0 0,0 1,0-1,0 0,0 0,0 1,0-1,1 0,-1 1,0-1,1 1,0-1,-1 1,1-1,0 1,0-1,0 1,0 1,0-3,1 1,0 0,0 0,-1 0,1-1,0 1,0 0,0-1,0 1,0-1,0 1,0-1,0 0,0 1,0-1,0 0,0 1,0-1,0 0,0 0,1 0,0 0,10 0,0 0,0-1,-1 0,14-3,-22 3,75-19,-72 18,-1 0,0 0,0 0,0-1,0 0,0 1,0-2,-1 1,0 0,0-1,7-8,-10 11,0 0,0 0,-1 0,1 0,0-1,-1 1,1 0,-1 0,0-1,1 1,-1 0,0-1,0 1,0 0,0-1,0 1,0 0,0-1,-1 1,1 0,0-1,-1 1,1 0,-1 0,0 0,1-1,-1 1,0 0,0 0,0 0,0 0,-1-1,-2-1,-1-1,0 1,1 0,-1 0,0 1,-1-1,-6-1,-19-6,1 2,-1 1,-1 1,-43-3,-137 0,157 8,-595 1,673-4,0 1,0-2,38-13,89-36,-100 35,-1-3,-1-1,-2-2,-1-2,-1-2,-1-2,38-35,-70 55,0-1,0 0,12-21,-20 30,-1-1,0 1,0-1,0 0,-1 0,1 1,-1-1,0 0,0 0,-1 0,1 0,-1 0,0 0,0 0,-1 0,1 0,-1 0,-1-4,1 6,-1 0,1 0,-1 0,1 1,-1-1,0 0,0 1,0-1,0 1,0 0,0 0,0-1,0 1,-1 0,1 1,0-1,-1 0,1 1,0-1,-1 1,1-1,-1 1,1 0,-1 0,1 0,-5 1,-8 0,0 1,0 1,-16 4,29-7,-42 12,0 2,1 2,1 1,0 2,2 2,-41 27,47-26,2 2,0 0,2 2,1 1,1 2,1 0,-21 32,21-15,26-43,0-1,0 0,0 0,0 0,1 0,-1 0,1 1,0-1,0 0,0 1,0-1,0 0,0 0,0 1,1-1,0 0,-1 0,2 3,-1-5,0 1,-1 0,1 0,0 0,0-1,0 1,0 0,0-1,0 1,0 0,0-1,0 0,0 1,0-1,1 1,-1-1,0 0,0 0,0 0,0 0,1 0,-1 0,0 0,0 0,0 0,1 0,-1 0,0-1,0 1,2-1,38-17,-41 18,31-17,-2-2,-1 0,38-35,74-80,-79 73,19-16,144-149,-184 182,-2-3,-2 0,33-63,-61 96,-1 0,-1 0,0 0,-1 0,-1-1,4-26,-8 37,0-1,1 1,-2 0,1-1,-1 1,1 0,-1-1,0 1,-1 0,1 0,-1 0,0 0,0 0,-1 0,1 0,-1 0,0 1,0-1,0 1,-1 0,1 0,-1 0,0 0,0 1,0-1,0 1,-5-2,-6-2,-1 1,1 1,-1 0,0 1,0 1,-1 0,1 1,0 0,-1 1,-29 4,-6 3,-103 26,103-20,0 2,1 3,-89 41,136-57,0 0,0 0,0 1,0-1,1 1,-1-1,1 1,0 0,0 1,0-1,-3 4,6-6,0-1,0 1,-1-1,1 1,0-1,0 1,0-1,0 1,0-1,0 1,0-1,0 1,1-1,-1 1,0-1,0 1,0-1,1 1,-1-1,0 1,0-1,1 1,-1-1,0 0,1 1,-1-1,1 0,-1 1,1-1,-1 0,1 1,2 1,1-1,-1 0,1 0,-1 0,0 0,1 0,0-1,5 1,24 0,1-2,-1 0,0-2,0-1,63-16,-26 1,113-47,-132 45,-1-3,84-53,-112 61,0 0,0-1,-2-1,-1-1,0 0,-2-1,23-33,-35 45,-1 0,0 0,0-1,0 1,-2-1,1 0,-1 0,0 1,-1-1,0 0,-1-1,0 1,0 0,-1 0,-1 0,1 1,-2-1,1 0,-1 0,-1 1,0 0,0-1,-1 1,0 1,0-1,-1 1,0-1,-1 1,1 1,-2-1,-14-9,1 2,0 1,-1 1,0 1,-1 1,0 1,-1 0,0 2,0 0,-1 2,0 0,-46-2,41 5,0 2,0 0,0 2,0 1,0 1,1 2,-1 0,1 2,-46 18,64-22,1 1,0 1,0 0,0 0,1 1,-12 10,19-16,0 1,0-1,1 1,-1 0,1-1,0 1,-1 0,1-1,0 1,0 0,0 0,1 0,-1 0,0 0,1 0,-1 0,1 0,0 1,0-1,0 0,0 0,0 0,0 0,1 0,-1 0,1 0,0 0,-1 0,1 0,0 0,0 0,0 0,1-1,-1 1,0 0,1-1,0 1,1 1,0-1,1 1,-1-1,1 0,0 0,0 0,0 0,0-1,0 0,0 1,0-1,0-1,1 1,-1 0,0-1,1 0,-1 0,0 0,1 0,-1-1,0 0,1 1,-1-2,0 1,6-2,-3 0,-1 1,1-1,-1 0,0-1,0 1,0-1,-1 0,1 0,-1-1,0 1,0-1,-1 0,0 0,5-8,-5 7,-1 0,0 0,-1 0,0 0,0 0,0 0,-1-1,0 1,0 0,-1-1,0 1,0-1,-1 1,0-1,0 1,-1 0,-4-12,1 9,0 0,0 0,-2 1,1-1,-1 2,0-1,-1 0,0 1,0 1,-14-10,-10-2,1 1,-2 1,-1 2,0 1,-69-18,7 10,-180-18,-100 21,323 17,-1 2,-66 9,71 1,48-11,1 0,0 0,-1 0,1 0,0 0,-1 0,1 0,-1 1,1-1,0 0,-1 0,1 0,0 0,-1 0,1 1,0-1,-1 0,1 0,0 0,-1 1,1-1,0 0,0 0,-1 1,1-1,0 0,0 1,0-1,0 0,-1 1,1-1,0 0,0 1,0-1,0 0,0 1,0-1,0 0,0 1,17 4,30-3,-16-5,0-2,0 0,-1-2,38-13,-48 14,0-1,-1-1,0-1,-1-1,0 0,-1-1,21-17,-36 27,-1 0,0 0,0 0,1 0,-1 0,0 0,0 0,0 0,0 0,0 0,-1 0,1-1,0 1,0 0,-1-1,1 1,-1 0,0-1,1 1,-1-1,0 1,0-1,0 1,0 0,0-1,0 1,0-1,-1 1,1-1,-1 1,1 0,-1-1,1 1,-1 0,0 0,0-1,0 1,0 0,0 0,0 0,0 0,0 0,-2-2,-5-1,0-1,0 1,-1 1,1-1,-1 1,-15-3,-39-8,0 4,-1 2,0 2,-124 4,41 10,-149 27,211-21,-132 36,204-46,0 1,1-1,-21 12,33-16,-1 0,0 1,0-1,0 1,1-1,-1 1,0-1,1 1,-1 0,0-1,1 1,-1 0,1-1,-1 1,1 0,-1-1,1 1,0 0,0 0,-1 0,1 1,0-2,0 1,1-1,-1 1,0 0,1-1,-1 1,0-1,1 1,-1-1,1 1,-1-1,1 1,-1-1,1 0,0 1,-1-1,1 1,-1-1,1 0,0 0,0 1,45 8,0-6,1-1,-1-3,1-1,50-9,189-41,610-188,-881 235,3 0,-1 0,0-1,0-1,-1-1,0 0,25-17,-41 25,1-1,0 1,0-1,-1 1,1-1,0 1,-1-1,1 1,-1-1,1 1,-1-1,1 0,-1 1,1-1,-1 0,0 0,1 1,-1-1,0 0,0 0,0 1,1-1,-1 0,0 0,0 0,0 1,0-1,-1 0,1 0,0 1,-1-2,0 0,0 1,-1 0,1 0,-1 0,1 0,-1 0,0 1,1-1,-1 0,0 1,0-1,1 1,-4-1,-29-5,1 2,-1 2,0 1,-48 3,7 0,-98-2,-74 0,-258 29,417-14,86-15,1 0,-1 0,0 1,0-1,1 1,-1-1,0 1,1-1,-1 1,1 0,-1 0,1 0,-1 0,1 0,-1 0,-1 2,4-2,0-1,0 1,0 0,0 0,0-1,0 1,0-1,0 1,0-1,0 1,0-1,1 1,-1-1,0 0,0 0,0 1,1-1,-1 0,0 0,0 0,1 0,1-1,37 3,-1-2,1-2,0-1,50-11,-24 1,119-39,-121 28,-1-2,-2-2,-1-2,-1-3,-2-3,86-68,-113 77,0-1,-3 0,0-2,-3-1,23-36,-33 43,-1 0,-1-1,-2 0,0 0,-2-1,-2 0,7-52,-12 69,-1 1,0-1,0 0,-1 0,-1 0,1 1,-2-1,1 1,-1-1,0 1,-9-14,10 19,0 1,0-1,0 1,-1-1,1 1,-1 0,0 0,1 0,-1 0,0 0,0 0,-1 1,1 0,0-1,0 1,-1 0,1 0,-1 1,1-1,-1 1,1-1,-1 1,0 0,1 0,-1 1,1-1,-1 1,1-1,-1 1,1 0,0 0,-1 0,1 1,-4 1,-7 3,2 1,-1 0,1 1,0 0,0 0,1 1,1 1,0-1,0 2,1-1,0 1,-9 17,15-23,0 0,0 0,1 1,0-1,0 1,1 0,0-1,0 1,0 0,1 0,0 0,0-1,1 9,1-10,-1 1,1-1,0 1,0-1,1 0,-1 0,1 0,0 0,1 0,-1 0,1-1,-1 1,1-1,0 0,0 0,1-1,-1 1,7 2,3 1,0-1,0 0,0-1,1 0,-1-1,1-1,0 0,0-1,0 0,0-1,0-1,0 0,0-1,-1 0,25-7,-13 2,-1-1,0-1,-1 0,0-2,-1-1,0 0,40-31,-47 30,0-1,-1-1,26-32,-35 39,0 0,-1 0,0 0,-1 0,0-1,0 0,-1 0,0 0,-1 0,2-15,-4 22,0-1,0 1,-1 0,1 0,0-1,-1 1,0 0,1 0,-1 0,0-1,0 1,-1 0,1 0,0 0,-1 1,1-1,-1 0,0 0,1 1,-1-1,0 1,0-1,0 1,-1 0,1 0,0 0,0 0,-1 0,1 0,-1 0,1 1,-1-1,1 1,-1 0,1-1,-1 1,1 0,-1 0,1 1,-6 0,2-1,0 1,0 0,0 0,0 0,1 0,-1 1,0 0,1 0,-1 1,1-1,0 1,0 0,0 0,0 1,0-1,-6 8,8-6,1 0,-1 1,1-1,0 1,0 0,1 0,0 0,0-1,1 1,-1 0,1 0,1 0,-1 0,1 0,1 0,-1 0,1-1,0 1,0-1,1 1,0-1,6 9,1 2,0-1,2 0,0 0,1-2,0 1,21 15,-13-15,0 0,1-1,1-2,0 0,37 13,127 29,-125-39,97 12,-125-23,1-1,-1-1,0-2,52-7,-80 8,0-1,0 0,0 0,-1-1,1 1,0-1,0-1,-1 1,0 0,1-1,-1 0,9-7,-14 10,1-1,-1 0,1 1,-1-1,1 1,-1-1,0 0,1 0,-1 1,0-1,0 0,1 1,-1-1,0 0,0 0,0 1,0-1,0 0,0 0,0 1,-1-1,1 0,0 0,0 1,0-1,-1 0,1 1,-1-1,1 0,0 1,-1-1,1 0,-1 1,0-1,1 1,-1-1,1 1,-1-1,0 1,1-1,-1 1,0 0,0-1,1 1,-1 0,0 0,0-1,0 1,0 0,1 0,-2 0,-47-8,28 9,-1 1,1 1,0 1,0 0,0 2,1 0,0 1,0 0,1 2,0 0,0 1,1 1,1 0,0 1,-22 20,8-3,2 0,1 1,2 2,1 1,1 0,-29 59,-7 43,55-123,1 0,1 0,0 0,1 0,1 1,0-1,1 1,0-1,3 17,-3-27,1 0,-1 0,1 0,-1 0,1 0,0 0,0 0,0 0,0 0,0-1,1 1,-1 0,1-1,-1 1,1-1,0 0,-1 1,1-1,0 0,0 0,0 0,0 0,0 0,0 0,0 0,1-1,-1 1,0-1,0 1,1-1,-1 0,0 0,4 0,6-1,0-1,0 0,-1 0,1-1,13-5,-18 6,285-99,-146 49,-129 46,-12 5,-1 0,1 0,-1 0,0-1,0 1,0-1,0 0,0 0,0-1,0 1,-1-1,6-4,-10 7,1-1,0 1,0 0,0-1,-1 1,1 0,0 0,0-1,-1 1,1 0,0 0,-1-1,1 1,0 0,-1 0,1 0,0 0,-1-1,1 1,-1 0,1 0,0 0,-1 0,1 0,-1 0,1 0,0 0,-1 0,1 0,-1 0,1 0,0 0,-1 0,1 0,0 0,-1 1,1-1,-1 0,1 0,-1 1,-36 4,-1 3,1 0,1 2,-57 23,57-19,-109 41,2 7,4 5,3 5,4 6,-217 167,324-226,-37 32,58-47,0 0,0 0,1 1,-1-1,1 1,0 0,0 0,1 0,-1 0,-1 7,4-11,0 0,0 0,-1 0,1 1,0-1,0 0,1 0,-1 0,0 0,0 0,0 0,1 0,-1 0,1 0,-1 0,1 0,-1 0,1 0,0 0,-1 0,1 0,0 0,1 0,1 1,-1 0,1-1,0 1,-1-1,1 0,0 0,0 0,0 0,4 0,9 1,0 0,31-1,-36-1,125-4,-81 1,0 2,76 7,-127-5,0-1,-1 1,1-1,0 1,-1 0,1 0,-1 1,1-1,-1 1,0-1,0 1,1 0,-1 0,-1 0,6 6,-7-7,0 1,0 0,0-1,0 1,-1 0,1 0,-1 0,0 0,0 0,1 0,-1-1,0 1,-1 0,1 0,0 0,-1 0,1 0,-1 0,1-1,-1 1,0 0,0 0,0-1,0 1,0-1,-1 1,1-1,0 1,-3 1,-19 18,-1 0,-1-2,-1 0,-49 27,29-19,31-17,-4 0,1 2,1-1,0 2,1 0,-18 20,33-33,0 1,1 0,-1-1,0 1,0 0,0 0,1-1,-1 1,0 0,1 0,-1 0,1 0,-1 0,1 0,0 0,-1 0,1 0,0 0,0 0,0 0,0 0,0 0,0 0,0 0,0 0,0 0,0 0,1 0,-1 0,0 0,1 0,-1 0,1 0,-1 0,1 0,-1-1,1 1,0 0,0 0,-1-1,1 1,0 0,0-1,0 1,0 0,0-1,0 1,0-1,0 0,0 1,2 0,7 1,0 0,0 0,0-1,18 1,-24-2,268-3,-308 6,-1 1,1 2,0 1,1 2,0 1,0 2,-49 23,75-30,0 1,1-1,0 2,1-1,0 1,-12 13,-4 5,11-15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1,'-3'0,"1"1,0 1,0-1,0 0,1 0,-1 1,0-1,0 1,1-1,-1 1,1-1,0 1,-2 3,-9 8,-10 1,-1-1,0-1,0-1,-1-1,-1-1,-49 12,41-14,0-2,-1-1,0-2,1 0,-63-6,11 1,26 3,9-1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66,'4'0,"10"0,8 0,3 0,3 0,-5-4,0-2,-5-2,-2-2,2-1,1 0,3 2,-3 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1 254,'11'0,"1"0,0-1,-1 0,1-1,-1-1,0 1,0-1,0-1,0 0,0 0,10-7,-8 3,0-1,0 0,-1-1,-1-1,0 1,0-2,11-16,-12 18,-1 0,1 0,1 0,12-8,23-19,-35 23,-3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28,'9'0,"6"0,11 0,8 0,4 0,3 0,-1 0,2 0,6 0,9 0,6 0,7 0,-1-4,-3-1,-13-4,-15-1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69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1 214,'12'-1,"-1"-1,1 1,-1-2,1 0,-1 0,0-1,0 0,17-9,-13 6,0 1,0 0,28-7,1 3,66-24,-77 22,0 1,1 1,69-10,-64 16,-1-2,1-1,56-18,-72 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1,'3'0,"0"1,1 0,-1-1,0 1,0 0,0 1,0-1,0 0,-1 1,1 0,0-1,-1 1,1 0,-1 0,3 4,31 34,1 6,71 64,-69-71,-23-24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47.23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0,'0'4,"4"1,6 0,1-2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23,'294'-12,"65"1,-323 15,0 2,0 1,-1 1,0 2,0 1,48 23,-12-7,-66-25,1 0,1 0,-1 0,0 0,0 1,-1 0,1 0,0 0,-1 0,0 1,0 0,0 0,-1 0,6 7,-8 2,-8-5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18,'0'-4,"5"-1,5 0,1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0,'0'4,"-4"1,-6 0,-1-1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5543,'28'-3,"1"0,-1-2,-1-1,1 0,-1-2,0-1,42-20,19-5,-67 25,-1 0,0-1,21-15,-20 12,0 1,34-14,14 2,-29 10,-1-1,51-26,-79 35,-1 0,1-1,-1 0,-1-1,0 0,0 0,0-1,-1 0,-1 0,0-1,0 0,6-13,19-45,40-131,-48 128,47-99,-35 90,2 4,-28 58,0 0,-1-1,-1 1,-1-2,-1 1,-1-1,-1 0,2-26,-6 42,-4-58,3 58,-1-1,1 1,-1-1,0 1,0 0,-1 0,1 0,-1 0,0 0,0 0,-5-4,1 1,1-1,1 0,0 0,0 0,0-1,2 1,-1-1,1 0,0 0,1 0,-2-15,1 9,0 0,-2 0,-7-18,11 31,0 0,0-1,0 1,1 0,-1-1,1 1,-1 0,1-1,0 1,0-1,0 1,0 0,1-1,-1 1,1 0,0-1,-1 1,1 0,0 0,0-1,1 1,-1 0,1 0,-1 0,3-2,5-4,0 0,0 1,0 0,17-8,7-6,32-20,-45 29,0 0,-1-1,20-18,-19 15,0 0,1 1,24-12,-22 15,-2-2,0 0,23-21,-28 17,-1 0,-1-1,-1-1,-1 0,13-31,20-30,-34 61,0-1,-2 0,0 0,-2-1,-1 0,0 0,3-37,-5-165,-5 142,1-495,-1 563,0 1,-1 0,-1 0,0 0,-1 0,0 0,-1 1,-1-1,-7-11,-7-6,0 0,-32-33,44 57,-1 0,1 0,-1 0,-1 1,1 0,-1 0,0 1,0 1,-1-1,1 2,-14-3,-40-15,35 11,24 8,0 1,0-2,0 1,1 0,-1-1,1 0,-1 0,1 0,0-1,0 1,-4-4,8 3,1 1,0 0,0-1,0 1,0 0,1 0,-1-1,1 1,-1 0,1 0,0 0,0 1,0-1,2-2,3-3,12-15,1-1,-2 0,0 0,19-37,-11 6,-1 0,-4-1,-2-1,-3-1,-2 0,-4-1,5-117,-15 160,0-13,-1 1,-8-47,7 65,-1 1,1 0,-2 0,1 0,-1 0,0 0,-1 1,0-1,0 1,-1 0,0 1,-14-13,-14-8,-181-156,205 174,0 0,-1 1,0 0,-1 1,0 0,0 1,-25-10,-102-25,43 14,3-7,61 20,-1 2,0 1,-43-9,42 17,0 0,0 2,-48 4,39-1,-58-4,96 2,0-1,1 0,-1 0,0-1,1 1,-1-1,1 0,0 0,-1 0,1 0,0-1,1 0,-1 0,-5-4,-3-6,1 0,-16-22,-7-10,25 37,0 0,0 1,0 0,-1 1,0 0,-1 0,-11-4,-86-31,66 27,-185-87,188 88,-2 1,1 2,-2 2,1 1,-1 2,0 1,-68 3,35 1,0 4,-116 19,77-6,74-13,1 2,-1 1,-55 18,-18 12,54-19,-79 34,119-41,6-1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717,'0'-1,"0"0,-1 0,1 0,-1 0,0 0,1 0,-1 0,0 0,0 0,1 1,-1-1,0 0,0 0,0 1,0-1,0 1,0-1,0 1,0-1,-1 1,1-1,0 1,0 0,0 0,-1-1,1 1,-2 0,-40-4,38 4,-248-3,-72-4,241 1,19 3,1-3,0-2,-116-30,142 27,14 5,1-2,1 0,-23-12,37 16,0-1,0 0,0-1,1 0,0 0,0 0,1-1,0 0,0 0,1 0,-5-9,-22-34,23 38,0-1,1 0,1 0,0-1,1 1,0-1,1 0,1-1,1 1,0-1,0-16,1 14,0 1,-1 0,0 0,-10-26,7 26,1 0,1 0,0-1,0-17,10-3,-1 23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4952,'-29'-22,"0"2,-1 0,-2 2,0 0,-69-25,-54-30,81 42,57 24,-1 0,-30-17,-7-10,-60-48,98 68,0-2,2 1,0-2,0 0,2 0,0-1,-9-20,12 18,2 1,0-1,1-1,2 1,-6-35,6-107,5 109,1-31,15-105,-3 79,-9 64,19-82,-16 94,-1-1,1-66,-4 43,-2 50,1 0,0 0,0 0,1 0,0 0,1 1,0 0,0-1,0 1,1 0,10-9,14-25,-28 39,0 1,0-1,-1 0,1 0,0 1,-1-1,0 0,1 0,-1 1,0-1,0 0,0 0,0 0,-1 1,1-1,0 0,-1 0,0 0,1 1,-1-1,-1-1,-28-35,6 11,-27-55,-58-133,103 201,-9-15,3-1,0-1,3 0,-7-35,7 21,-19-53,18 68,1-1,1 0,3 0,-4-49,10 57,1 1,2-1,0 1,1-1,2 1,0 1,2-1,0 1,2 1,1-1,0 2,21-26,35-43,-21 31,-4-2,-2-1,50-102,-91 161,1-1,-1 1,1 0,-1-1,0 1,1-1,-1 1,0 0,0-1,0 1,0-1,0 1,0 0,-1-1,1 1,-1 0,1-1,-1 1,1 0,-1-1,0 1,0 0,1 0,-1 0,0 0,0 0,0 0,0 0,-2-2,-4-1,0 0,0 1,0-1,-15-4,16 6,0 0,1 0,-1-1,0 1,1-1,-7-5,7 2,-1-1,2 1,-1-1,1 1,0-1,0-1,1 1,0 0,1-1,0 1,0-1,1 0,-1-7,0-20,4-57,1 43,-3 12,0 3,2 1,6-35,-6 56,2-1,0 1,0 0,1 0,1 1,0 0,1-1,15-18,-12 18,0 1,1 0,0 1,1 0,1 1,-1 0,1 0,1 2,0-1,0 2,1-1,17-4,64-22,192-77,-256 95,0-1,-1-2,-1 0,-1-2,-1-1,36-35,-55 46,-1 0,0 0,8-16,13-16,-26 38,1 1,0 0,0 0,0 1,0-1,0 1,0 0,1 0,-1 0,1 0,5-1,62-13,-45 11,23-6,-9 4,0-2,0-2,-1-1,-1-2,45-21,-74 28,0 0,0-1,0 0,-1 0,12-15,-12 13,4-4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0 334,'64'0,"-29"2,0-2,0-1,0-1,0-2,40-10,-63 10,-2-1,1-1,0 0,-1 0,0-1,-1 0,0 0,13-14,23-17,-18 18,-1 3,39-36,-59 47,1-1,-1 0,-1 0,0 0,0 0,0-1,-1 0,0 0,-1 0,4-11,-2-7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381 143,'0'-4,"0"-5,-9-5,-2-4,-4-3,-4-2,-7 4,-4 4,-5 5,-5 4,-13 3,-20 3,3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0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1 362,'88'-2,"166"-25,76-37,-230 40,190-72,-286 93,0 1,1 0,-1-1,0 1,0-1,-1 0,1 0,-1-1,1 1,-1-1,0 1,-1-1,1 0,-1 0,0 0,3-6,-4 7,0-1,0 1,0 0,0 0,-1 0,1-1,-1 1,0 0,0-1,-1 1,1 0,-1 0,1-1,-1 1,0 0,-1 0,1 0,-1 0,1 0,-1 0,0 0,0 1,-3-4,-7-4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 0,-1 0,1 0,0 0,0-1,1 1,-1-1,1 1,0-1,0 0,1 0,0 0,0 0,0 0,6 3,27 33,-32-32,1 0,0 0,1-1,0 0,0 0,1 0,-1-1,2 0,-1 0,1-1,0 0,18 7,-24-11,0 0,0 1,-1-1,1 0,0 1,-1 0,1-1,-1 1,1 0,-1 0,0 1,0-1,0 0,0 0,-1 1,1-1,0 1,-1 0,0-1,0 1,0 0,0 0,-1-1,1 1,-1 0,1 4,-3 2,0 0,0 0,-1 0,0 0,-1-1,-8 15,11-21,-4 11,0 0,1 0,0 1,1-1,1 1,0 0,1 17,2 2,9 63,-8-87,0-1,1 0,0-1,0 1,1 0,0-1,1 0,0 0,0 0,0 0,1-1,0 0,0 0,1 0,0-1,0 0,1 0,10 5,-16-8,1-1,-1 0,0 0,0 1,1-1,-1 1,0-1,-1 1,1 0,0 0,0 0,-1 0,0 0,1 0,-1 0,2 5,-3-5,-1 0,1 0,0 0,-1 0,0 0,1 0,-1 0,0 0,0 0,0 0,0-1,-1 1,1 0,-1-1,1 1,-1 0,1-1,-1 0,0 1,-2 0,-54 40,33-25,-42 37,61-48,0 0,0 0,1 1,0 0,0 0,1 0,0 0,0 1,1-1,-5 17,7-21,0 0,1 1,0-1,-1 1,1-1,1 1,-1-1,0 1,1-1,0 0,0 1,0-1,0 0,1 0,-1 1,1-1,0 0,0 0,0-1,5 6,2-1,1 1,0-1,0 0,23 10,25 18,-54-32,0 0,-1 0,0 0,1 0,-1 1,-1-1,1 1,0 0,-1-1,0 1,3 7,-1 10,-1 1,0-1,-2 0,-1 1,-3 32,0-3,2-21,1 0,2 0,2 0,1 0,11 38,-15-67,2 5,-1 1,1 0,-1-1,0 1,-1 0,0 0,0 0,-1 0,0 0,0-1,-1 1,0 0,0 0,-1 0,0 0,-4 8,2-6,-4 4,1 0,0 1,2 0,0 0,-4 18,8-30,1 1,-1-1,1 1,0-1,0 0,0 1,0-1,1 1,-1-1,1 1,-1-1,1 0,0 0,0 1,0-1,1 0,-1 0,1 0,-1 0,1 0,-1 0,1 0,0-1,0 1,0 0,0-1,1 1,-1-1,0 0,1 0,-1 0,1 0,-1 0,1 0,-1-1,1 1,0-1,-1 0,6 1,75 1,-99 10,-16 3,13-7,-16 7,0 2,-38 23,66-35,-1 0,1 0,0 1,0 0,0 0,1 0,0 0,1 1,0 0,0 0,0 1,1-1,0 1,1 0,-3 9,5-14,1 0,-1 0,1 0,0 1,0-1,1 0,-1 0,1 0,-1 0,1 0,0 0,0 0,1 0,-1 0,1 0,2 4,3 1,0-1,1 1,15 11,-14-12,-1 0,0 0,11 14,-17-19,0 1,0 0,-1 0,1 0,-1 0,0 0,0 0,0 0,0 0,-1 0,1 0,-1 0,0 1,0-1,-1 6,-3 6,0-1,-2 1,-10 19,11-25,1-1,-1 1,2 0,-1 0,1 0,1 1,0-1,0 0,1 1,1-1,-1 1,3 13,-1-20,0 0,0 0,0-1,1 1,-1 0,1 0,0-1,0 1,0-1,0 1,0-1,0 0,1 0,0 0,-1 0,1 0,4 2,0-1,-1-1,1 1,0-1,0 0,0-1,0 0,15 2,-7-3,1 0,-1 0,0-2,0 0,0 0,0-1,23-7,-6-5,0-1,0-1,-2-1,38-30,7-3,-65 45,1 1,-1 0,1 1,0 0,0 1,0 0,1 0,-1 1,1 0,-1 1,1 1,0-1,0 1,-1 1,1 0,0 1,12 3,-23-5,0 0,0 1,0-1,-1 0,1 1,0-1,0 1,-1 0,1-1,0 1,-1-1,1 1,0 0,-1-1,1 1,-1 0,1 0,-1-1,0 1,1 0,-1 0,0 0,0-1,0 1,1 0,-1 0,0 0,0 0,0 0,0-1,-1 1,1 0,0 0,0 0,0 0,-1-1,0 3,-20 34,12-24,1 2,0 1,2-1,0 1,1 0,1 0,1 0,0 0,1 1,1-1,2 20,2-10,1 0,2 0,0-1,2 0,20 41,3 22,-26-68,2 1,0-1,19 34,-22-48,0 0,1-1,0 1,0-1,0 1,0-2,1 1,0 0,0-1,0 0,1 0,0-1,-1 1,1-2,13 5,28 2,-38-8,0 0,0 1,0 0,12 5,-19-6,-1 0,1 0,0 0,-1 1,0-1,1 1,-1 0,0 0,0-1,0 1,0 0,-1 1,1-1,0 0,-1 0,0 1,0-1,0 0,1 4,1 3,1 0,-1 0,1-1,1 0,0 0,0 0,1 0,0 0,0-1,1 0,0-1,8 7,4 0,1 0,1-2,43 19,-39-19,20 9,73 22,-103-38,1 0,0-1,1-1,-1 0,0-1,1 0,-1-1,29-4,90-22,43-5,-130 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52.52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561 409,'-13'-10,"0"1,-25-15,-18-13,40 25,0 1,-1 0,0 1,-1 1,-1 0,1 1,-1 1,-1 0,0 1,-20-3,17 4,1 1,1-1,0-1,-21-9,37 13,1 0,-1-1,0 1,1-1,0 0,-1 0,1 0,0 0,1-1,-1 1,1-1,0 0,0 0,0 0,0 0,1-1,-3-7,-1-8,0 0,2-1,-2-26,6 28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4366,'47'-3,"0"-2,0-2,-1-1,0-2,-1-2,0-2,45-20,-78 29,0-1,0 0,-1 0,0-1,0 0,0-1,-1 0,-1-1,0 1,14-18,-20 22,1-1,-2 1,1-1,-1 1,1-1,-2 0,1 0,0 0,-1 0,0 0,0 0,-1 0,0-1,0 1,0 0,-1 0,1 0,-1 0,-1 0,1 0,-1 0,0 0,0 0,-1 1,1-1,-1 1,-6-8,-4-1,0 0,-2 1,1 1,-2 0,1 0,-2 2,0 0,-19-8,20 10,1 0,-1-1,2 0,-1-1,1 0,1-1,0-1,1 0,0-1,-13-15,23 24,0-1,-1 1,2-1,-1 1,0-1,1 0,0 0,0 1,0-1,0 0,1 0,-1 0,1 0,0 0,1 0,-1 0,1 0,0 1,2-8,1 4,0 0,1 0,0 0,0 0,0 1,1 0,1 0,11-9,138-92,-118 85,-1-2,-2-1,-1-1,55-56,-85 78,0 0,-1 0,0 0,0-1,0 0,-1 1,1-1,-1 0,-1 0,3-7,-4 11,0 0,0 0,0 0,0-1,-1 1,1 0,0 0,0 0,-1 0,1 0,-1-1,1 1,-1 0,1 0,-1 0,0 0,0 0,1 1,-3-2,1 0,0 1,0 0,-1-1,1 1,0 0,-1 0,1 1,-1-1,0 0,1 1,-1 0,-5-1,-66 2,58 0,-1 0,0-1,0-1,-19-3,34 4,0-1,0 1,1 0,-1-1,0 1,1-1,-1 0,0 1,1-1,-1 0,1 0,-1 0,1 0,-1 0,1 0,0 0,0-1,-2 0,3 0,-1 1,1 0,0 0,-1 0,1-1,0 1,0 0,0 0,0-1,0 1,0 0,0 0,1 0,-1-1,0 1,1 0,-1 0,2-2,3-5,1 0,0 0,1 1,-1 0,10-7,-8 6,22-22,-1-1,-2-1,-2-2,-1 0,19-40,-19 35,-14 24,-1-1,0 0,-1 0,-1 0,0-1,-2 0,7-35,-12 50,0 1,0-1,0 0,0 0,-1 1,1-1,-1 0,1 1,-1-1,1 0,-1 1,0-1,0 1,0-1,0 1,0-1,-1 1,1 0,0 0,-1-1,1 1,-1 0,-1-1,-42-13,26 11,19 4,-1 0,1 0,-1-1,1 1,0 0,-1 0,1 0,-1-1,1 1,0 0,-1 0,1-1,0 1,-1 0,1-1,0 1,-1 0,1-1,0 1,0 0,-1-1,1 1,0-1,0 1,0 0,0-1,0 1,0-1,-1 1,1 0,0-1,0 1,1-1,-1 1,0-1,0 1,0 0,0-1,0 1,0-1,1 1,-1 0,0-1,0 1,1 0,-1-1,0 1,0 0,1-1,-1 1,0 0,1-1,-1 1,1 0,-1 0,0 0,1-1,-1 1,1 0,-1 0,1 0,37-23,-27 16,30-18,-2-3,37-32,-63 48,1 0,-2-1,0-1,-1 1,0-2,-1 0,-1 0,11-24,-18 30,0 1,0-1,-1 0,0 0,-1 1,-1-13,1 11,-1 0,2 1,0-1,2-10,-2 17,0 1,0-1,0 1,1-1,-1 1,1 0,0-1,-1 1,1 0,1 0,-1 0,0 0,0 1,1-1,-1 0,1 1,-1 0,1-1,0 1,0 0,-1 0,7-1,7-1,1 0,0 1,18-1,15-2,-47 5,0-1,-1 0,1 0,-1 0,1 0,-1 0,0 0,1 0,-1-1,0 1,0-1,0 1,2-4,-3 5,-1 0,0-1,0 1,0 0,1 0,-1-1,0 1,0 0,0-1,0 1,0 0,0-1,0 1,0 0,0-1,0 1,0 0,0-1,0 1,0 0,0-1,0 1,0 0,0-1,-1 1,1 0,0-1,0 1,0 0,-1 0,1-1,0 1,-23-6,22 6,-1 0,0 0,0 0,1 0,-1 0,0 0,1 1,-1-1,0 0,1 1,-1 0,0-1,-2 2,5 1,15-8,-8 2,0 0,1 0,-1-1,-1-1,1 1,-1-1,8-6,-13 9,1-1,-1 1,0-1,0 0,0 1,-1-1,1 0,-1 0,0 0,1 0,-1 0,-1 0,1 0,0 0,-1 0,0-1,0 1,0 0,0 0,-1 0,0-4,-1-3,1 1,1-1,-1 0,2 1,0-1,0 0,0 1,2-1,-1 1,1 0,1-1,0 1,8-13,-5 7,-3 7,-1 0,0 1,0-1,-1-1,0 1,0 0,-1 0,-1-1,1 1,-1 0,-2-12,0 16,1-1,-1 1,1 0,-1 0,-1 1,1-1,0 0,-1 1,0-1,0 1,0 0,-1 0,1 0,-1 0,1 0,-1 1,0-1,0 1,-1 0,1 0,0 1,-1-1,1 1,-9-2,-34-6,-80-8,86 13,-819-62,828 64,-17 0,0-2,-81-16,127 19,0 1,0-1,0 0,0 0,0 0,1 0,-1-1,0 1,1 0,-1-1,1 0,0 1,-1-1,1 0,-3-4,4 5,1-1,-1 1,1 0,-1-1,1 1,0-1,0 1,0-1,0 1,0-1,0 1,0-1,0 1,0 0,1-1,-1 1,1-1,-1 1,1 0,1-3,5-5,0 0,1 1,0-1,0 1,19-13,-21 17,19-16,-1 0,-1-2,0 0,-2-1,18-27,-29 35,-1 0,-2 0,1 0,-2-1,0 0,-1 0,-1 0,-1-1,0 1,0-31,-3 35,0 0,-1 1,-1-1,0 0,0 1,-1-1,-1 1,0 0,-1 0,0 0,-1 1,0-1,-1 1,0 1,-1-1,0 1,-1 0,0 1,0 0,-1 0,0 0,-1 2,0-1,-13-6,23 13,-2-1,-1-1,0 1,1-1,0 0,-1 0,1 0,0 0,0-1,-2-2,5 5,0 0,0-1,-1 1,1 0,0-1,0 1,0 0,0-1,0 1,0 0,0-1,1 1,-1 0,0-1,0 1,0 0,0-1,0 1,1 0,-1 0,0-1,0 1,0 0,1 0,-1-1,0 1,0 0,1 0,-1-1,0 1,1 0,-1 0,1-1,29-8,234-30,-123 22,-140 17,302-46,-217 30,123-39,-161 36,-39 12,-10 3,-22 2,-35 10,42-3,0 0,0 2,-27 14,-16 6,43-24,24-11,27-17,-32 22,52-31,74-55,-114 77,0-1,0 0,-2-1,0 0,18-26,-29 37,0 1,0-1,-1 0,1 1,-1-1,0 0,0 0,0 0,0 0,0 0,-1 1,0-1,1 0,-1 0,0 0,-1 0,1 0,-1 0,1 0,-3-6,1 7,0 0,0-1,0 1,-1 0,1 0,-1 0,1 1,-1-1,0 0,0 1,0-1,0 1,0 0,0 0,0 0,0 1,-1-1,1 1,0-1,0 1,-4 0,-21-1,1 1,0 1,0 1,-41 8,-108 32,57-12,78-21,-78 15,107-23,1 0,-1 0,1-1,-1 0,0-1,1-1,0 1,-15-5,-185-70,208 75,0 0,0 1,0-1,0 0,0 0,0-1,0 1,1 0,-1-1,1 0,-1 1,1-1,0 0,-1 0,1 0,0 0,-3-5,5 4,-1 0,1 1,0-1,0 0,0 0,0 0,1 1,-1-1,1 0,0 1,0-1,0 0,0 1,0-1,1 1,-1-1,1 1,2-2,2-6,1 1,-2-1,1-1,-1 1,-1 0,5-19,-9 26,1 0,-1 0,0 0,0 0,-1 1,1-1,-1 0,1 0,-1 0,0 1,0-1,0 0,-1 1,1-1,-1 1,1-1,-1 1,0 0,0 0,0-1,0 1,-1 0,1 1,-1-1,1 0,-1 1,0-1,1 1,-1 0,0 0,0 0,-3-1,-28-8,-1 1,1 2,-41-4,45 8,1-2,1 0,-1-2,1-1,-33-12,45 11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0,'-4'0,"-10"0,-8 0,-7 0,-9 0,-5 0,-1 0,-1 0,3 0,4 0,4 0,8 4,8 5,8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1615 454,'-38'-1,"0"-2,1-1,-1-2,-63-17,-139-58,229 77,-32-12,-1 2,0-3,0-1,2-2,1-2,-51-34,71 41,0 1,-1 0,-1 2,0 1,-1 0,-1 1,1 2,-2 0,1 1,-46-6,-279-25,243 30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1,'-4'0,"-6"0,-6 0,-4 0,1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9:45.71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0,5 0,1 0,-4 4,0 2,-4 2,-1 5,1 4,7 3,4 2,-4 1,-5-3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1054,'3'15,"2"-39,2-6,3 0,-2-1,-1 0,-1-1,3-55,-10-133,-2 91,4 95,-1-45,0 74,-1-1,0 1,0-1,0 0,-1 1,1 0,-2-1,1 1,0 0,-6-7,7 10,-1 0,0 0,0 0,0 1,0-1,0 1,-1 0,1 0,0 0,-1 0,1 0,0 0,-1 0,1 1,-1-1,-3 1,-49 0,11 0,-147-32,167 26,1 0,1-2,-1 0,2-2,-1 0,-22-16,38 22,0 0,0-1,1 1,-1-1,1 0,1-1,-1 1,1-1,0 0,0 0,1-1,-1 1,1-1,1 1,-1-1,1 0,1 0,-1 0,0-14,5 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1427,'14'0,"-1"0,1-1,-1 0,0-1,21-6,-28 6,1-1,-1 0,0-1,1 0,-2 0,1 0,0-1,-1 1,0-1,0-1,0 1,5-8,2-5,0 0,-1-1,-1 0,-1 0,-1-1,0 0,-2 0,7-32,-6 5,-3 1,-1-86,-5 62,0 12,2 0,3 0,10-59,-8 80,-2 1,-2-70,0-20,0 120,0-1,1 1,-1 0,1-1,0 1,1 0,-1 1,1-1,0 0,1 1,0-1,-1 1,2 0,-1 0,0 1,1-1,6-3,9-7,1 2,0 0,29-11,17-11,-11-1,-36 20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1 582,'5'1,"1"-1,-1 0,1 0,0-1,-1 1,1-1,-1-1,1 1,-1-1,0 1,1-2,-1 1,0 0,0-1,-1 0,1 0,0-1,-1 1,0-1,0 0,0 0,0-1,-1 1,0-1,0 1,0-1,0 0,-1 0,0 0,2-6,0-1,0 1,-1 0,0-1,-1 0,0 1,-1-1,-1 0,0-13,-3-17,-9-40,-2-21,12 83,0-42,2 58,0 0,1 0,-1 0,1 1,0-1,0 0,0 1,0-1,1 1,0-1,-1 1,5-6,6-2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1371,'8'-1,"0"0,-1-1,1 0,-1 0,1 0,-1-1,0 0,0-1,0 1,-1-1,1-1,-1 1,0-1,0 0,6-7,4-5,-1-1,0 0,21-35,-14 17,-1-1,-2 0,28-80,-44 105,1 0,-1-1,-1 1,0-1,-1 0,-1 1,0-1,0 0,-1 0,-1 1,0-1,-1 1,0-1,-1 1,0 0,-1 0,-8-14,2 3,2-1,0 0,2 0,0-1,2 0,1 0,-2-40,-2-4,-1 0,2-1,3 1,8-91,-4 156,0 1,1-1,0 1,-1 0,1-1,0 1,1 0,-1-1,1 1,-1 0,1 0,0 0,0 1,0-1,0 0,1 1,4-5,8-3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53.57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3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1 763,'1'-9,"1"-1,1 1,-1 0,1 0,1 1,0-1,0 1,0-1,1 1,6-7,20-40,62-194,-82 210,-2 0,-1 0,-3 0,2-68,-8 40,0 41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1551,'7'0,"-1"-1,1 0,-1 0,1 0,-1-1,0 0,1 0,-1-1,0 0,0 0,-1 0,1-1,9-7,3-6,0 0,22-29,-10 11,-8 11,20-22,-1-1,35-56,-65 86,-1-2,0 1,-1-1,-1-1,-1 1,-1-1,-1-1,0 1,-2-1,2-23,-5 27,0 0,-1 0,0 0,-2 0,0 0,-1 0,0 1,-1-1,-1 1,-1 0,-1 1,0 0,0 0,-2 1,0 0,0 0,-1 1,-1 1,-18-17,-1 3,-3-4,-49-55,73 74,1-1,0-1,1 0,1 0,0-1,1 1,0-1,-7-28,8 22,1 0,1-1,-1-29,4 40,1 1,0-1,0 0,2 1,-1-1,1 1,0-1,1 1,7-13,-4 8,2-1,-1-1,-1 1,0-1,4-18,-11 34,0 0,0 0,0 0,0 0,0 1,0-1,0 0,0 0,0 0,0 0,-1 0,1 0,0 0,0 0,0 0,0 1,0-1,0 0,0 0,0 0,-1 0,1 0,0 0,0 0,0 0,0 0,0 0,0 0,0 0,-1 0,1 0,0 0,0 0,0 0,0 0,0 0,0 0,-1 0,1 0,0 0,0 0,0 0,0 0,0 0,0-1,0 1,0 0,-1 0,1 0,0 0,0 0,0 0,0 0,0 0,0 0,0-1,0 1,0 0,0 0,0 0,0 0,0 0,0-1,-11 10,10-8,-11 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0,'-2'8,"0"0,-1-1,0 1,0-1,-1 0,0 0,0 0,-6 7,0 2,-56 78,49-72,0 0,2 1,1 1,0 0,2 1,-14 37,23-51,0 0,1 0,0 0,1 0,0 0,1 0,0 0,1 0,0 0,1 0,0 0,0-1,1 1,1-1,0 1,0-1,1 0,0 0,1-1,0 0,13 16,45 33,-46-44,-1 2,-1 0,0 0,-1 2,15 22,-28-37,0-1,-1 1,1 0,-1 0,0 0,0 0,0 0,-1 0,1 0,-1 0,1 0,-1 0,0 0,0 0,-1 5,-6 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1466,'5'-1,"0"-1,0-1,-1 1,1-1,-1 0,1 0,-1 0,0 0,0-1,-1 1,5-7,6-3,3-1,-1-1,0-1,-2 0,0-1,-1 0,19-32,-25 34,0 0,-2 0,1 0,-2 0,0-1,-1 0,0 0,-1 0,-1-29,-1 37,0 1,-1-1,0 0,0 1,-1-1,0 0,0 1,-1 0,0-1,0 1,-1 0,1 1,-2-1,1 1,-1-1,0 1,0 1,0-1,-1 1,-8-6,8 6,1 0,0 0,0 0,1-1,-1 1,1-1,0 0,1 0,0-1,0 1,0-1,-2-8,2 3,2 1,-1 0,2 0,-1-1,1 1,1-1,2-10,6-64,-6 44,17-80,-12 98,1 0,23-41,-2 4,-6 5,-3-2,16-66,-27 63,-8 35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0,'0'3,"-1"15,2-1,4 29,-4-40,1 1,0-1,0 0,1 1,0-1,0-1,0 1,1 0,0-1,5 6,7 6,22 24,-37-40,0 1,0-1,0 1,0-1,0 1,-1 0,1-1,0 1,-1 0,1-1,-1 1,1 0,-1 0,0-1,0 1,0 0,0 0,0-1,0 1,-1 0,1 0,0-1,-1 1,-1 3,-3 1,-1 0,0-1,0 1,-1-1,0 0,0-1,0 0,0 0,0 0,-1-1,-14 4,-355 108,-15 5,383-116,-45 20,51-23,0 1,1 0,-1 0,0 0,1 0,-1 0,1 0,-1 1,1-1,0 1,0-1,-3 7,5-8,0 0,-1 1,1-1,0 0,0 1,0-1,0 1,0-1,0 0,1 1,-1-1,0 0,1 1,-1-1,1 0,0 1,-1-1,1 0,0 0,-1 0,1 1,0-1,0 0,0 0,0 0,0-1,0 1,1 0,-1 0,0-1,3 2,46 20,0-7,1-2,0-3,80 7,168-5,-186-10,-101-2,1 1,0 0,0 0,0 1,-1 1,23 8,-29-8,0 0,0 1,-1-1,1 1,-1 0,0 1,0-1,-1 1,1 0,-1 0,0 1,-1-1,1 1,4 9,99 183,-103-192,0 0,1 0,-1 0,1-1,1 0,-1 0,1 0,0-1,0 1,0-1,0-1,1 1,0-1,-1 0,1-1,0 0,1 0,9 1,14 2,-1-3,1 0,33-3,-34 0,-1 0,-12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1289,'1'-7,"0"1,1-1,-1 0,1 1,1-1,-1 1,1 0,1-1,4-7,14-29,-10 9,-2-1,-1 0,-1 0,-3-1,2-36,-6 57,-1 0,0 0,-2 0,1 1,-2-1,0 0,-1 1,0 0,-1 0,-1 0,0 0,-1 1,0 0,-17-22,-5 2,13 15,0-1,1 0,-17-31,28 42,0-1,0 1,1-1,1 0,-1 0,2 0,-1 0,1 0,0 0,1-1,0 1,3-17,2-8,-2 13,0 1,0-35,-3 47,-1 1,0 0,0-1,-1 1,0 0,0 0,-1 0,1 0,-2 1,1-1,-6-7,-14-13,15 19,1-1,0 0,0 0,-5-10,11 17,0 0,0 0,0 1,1-1,-1 0,1 0,-1 0,1 0,-1 0,1 0,0 0,0 0,0 0,0 0,0 0,1 0,-1 0,1 0,-1 0,1 0,0 1,-1-1,1 0,0 0,0 1,0-1,3-3,32-34,-20 19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207 862,'-2'-36,"-2"1,-1 0,-2 0,-14-42,11 42,1-1,1-1,-4-64,12 66,-1-1,0-1,-8-38,7 62,-1 1,-1 0,0 0,0 0,-1 1,-1 0,0 0,-1 0,-14-19,14 23,1-1,1 0,-1 0,1 0,1 0,0-1,0 0,0 0,-2-12,2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71,'4'-4,"10"-6,8-2,-1-2,1 1,0 2,-2 4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0 355,'0'-4,"0"-6,0-6,0-8,0-5,0-1,0-1,0-2,0-2,0 2,0 3,0 1,0 1,0 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1250,'4'-2,"0"0,0 0,0-1,-1 1,1-1,-1 0,1 0,-1-1,0 1,0-1,4-6,0 0,8-7,-1-2,-1 1,0-2,-2 0,0 0,-2-1,0-1,-1 1,5-28,-9 32,-1 0,-1-1,0 1,-2-1,0 1,-1-1,0 1,-2 0,0-1,-1 1,-1 0,-11-28,3 19,-2 1,-34-46,-6-9,53 75,-1 1,2-1,-1 1,0-1,1 1,0-1,0 0,0 0,1 1,-1-1,1 0,0 0,1 0,-1 0,3-9,2-3,1-1,1 1,9-17,-9 19,0 0,10-32,-14 29,4-10,0-1,15-35,9-49,-25 96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28.69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281 906,'155'-10,"-99"5,77 1,432 24,-560-20,11 0,0 0,0 1,0 1,0 0,0 1,-1 1,0 0,26 9,-40-12,1 0,0 0,-1-1,1 1,-1 0,1 0,-1 0,0 1,0-1,1 0,-1 0,0 1,0-1,0 0,-1 1,1-1,0 1,0-1,-1 1,1-1,-1 1,0-1,1 4,-2-2,1-1,-1 1,0 0,0 0,0-1,0 1,-1-1,1 1,-1-1,0 1,0-1,-3 4,-9 6,0 0,-1-1,-27 15,34-21,-82 47,53-32,0 1,-66 51,101-71,0 0,1 1,-1-1,0 0,1 1,-1-1,1 1,-1 0,1-1,0 1,0 0,0 0,0-1,0 1,0 0,0 0,1 0,-1 0,1 0,0 0,0 0,0 0,0 0,0 0,0 0,0 0,1 0,0 3,2-2,0 0,0-1,0 1,1-1,-1 1,1-1,-1 0,1 0,0 0,0-1,0 1,0-1,0 1,0-1,8 1,35 6,0-1,0-2,52 0,150-10,-231 5,853-80,-815 74,-48 7,-11 2,-81 19,-369 99,10 34,438-153,-24 9,1 1,1 2,0 0,-25 18,50-31,1 0,0 0,-1 0,1 0,0 0,0 0,0 1,0-1,0 0,0 0,0 1,1-1,-1 0,0 1,1-1,-1 2,1-2,0 0,0-1,1 1,-1 0,0-1,0 1,1 0,-1-1,0 1,1-1,-1 1,1-1,-1 1,1-1,-1 1,1-1,-1 1,1-1,-1 1,1-1,0 0,-1 1,1-1,1 0,4 2,1 0,0 0,0-1,-1 0,14 0,226-3,-102-2,-128 5,-16 2,-28 6,19-7,-198 58,-344 144,514-189,1 2,1 1,1 2,-35 26,65-43,1-1,0 1,-1 0,1 1,1-1,-1 0,1 1,-1-1,-2 8,5-10,-1 1,1 0,-1-1,1 1,0-1,0 1,0 0,0-1,0 1,1 0,-1-1,0 1,1-1,-1 1,1-1,0 1,0-1,1 2,2 2,1-1,0 0,0 0,0-1,0 1,1-1,0 0,-1 0,1-1,1 0,-1 1,12 1,42 11,0-3,76 7,130 0,-136-11,-93-5,32 1,81 15,-147-18,1-1,0 1,0 0,-1 0,1 0,-1 1,1-1,-1 1,0 0,1 0,2 2,-5-3,-1-1,1 1,-1 0,1-1,-1 1,1 0,-1 0,1 0,-1-1,0 1,1 0,-1 0,0 0,0 0,0-1,0 1,0 0,0 0,0 0,0 0,0 0,-1-1,1 1,0 0,0 0,-1 0,0 0,-4 5,0 0,0-1,-1 1,0-1,0 0,-1-1,0 0,-12 7,-220 111,-3 2,189-93,2 1,-64 53,97-71,1 1,1 1,0 0,-21 31,34-43,0 0,0 1,0-1,1 1,0-1,1 1,-1 0,1 0,0 0,0 0,0-1,1 1,0 0,0 0,1 0,-1 0,1 0,0 0,1 0,-1-1,1 1,1 0,-1-1,0 1,6 5,-2-3,1 0,1 0,-1-1,1 0,1 0,-1-1,1 0,0 0,17 6,3 0,0-2,40 8,35 3,172 12,114-14,-185-10,-110-2,-92-6,0 0,0 0,0 1,0-1,0 1,0 0,0 0,0 0,0 0,4 3,-7 4,-19 5,-44 18,-99 34,51-22,76-29,-214 93,210-88,0 2,1 2,-68 52,103-73,1 0,-1 0,0 0,1 1,-1-1,1 1,0-1,-1 1,2 0,-1-1,0 1,1 0,-1 0,1 0,0 0,0 1,0-1,1 0,-1 0,1 6,1-8,-1 1,1 0,0-1,0 0,0 1,0-1,0 1,0-1,0 0,1 0,-1 0,0 1,1-1,-1 0,4 1,0 1,1-1,0 0,0 1,0-2,13 3,68 7,1-4,-1-3,111-8,-95 2,87-2,-184 7,-16 3,-27 8,-282 95,267-87,1 1,1 3,-91 62,127-78,0 0,1 2,1-1,0 1,1 1,0 0,1 0,1 1,-11 20,18-28,0 1,0-1,0 0,0 1,1-1,1 1,-1 0,1-1,1 1,-1-1,1 1,0-1,1 1,0-1,0 1,1-1,-1 0,2 0,-1 0,1-1,0 1,0-1,1 1,0-1,5 5,13 8,1-1,0 0,1-2,38 18,-40-22,0 0,-1 2,-1 0,0 1,-2 1,33 30,-50-42,1 0,-1 1,0-1,0 0,0 1,-1-1,1 1,-1 0,0-1,0 1,-1 0,1 0,-1-1,0 1,0 0,0 0,-1 0,1-1,-1 1,0 0,0-1,-1 1,1 0,-1-1,0 0,0 1,0-1,-1 0,-3 4,-8 9,-2-1,0-1,0 0,-26 16,16-11,23-17,-60 50,60-48,-1-1,1 1,0-1,0 1,1 0,-1 0,1 0,0 0,0 0,0 1,1-1,0 0,-2 10,3-13,0 0,0 0,1 0,-1-1,0 1,0 0,0 0,1 0,-1 0,1 0,-1 0,1 0,-1-1,1 1,-1 0,1 0,0 0,0-1,-1 1,1 0,0-1,0 1,0-1,2 2,-1-1,1-1,0 1,-1 0,1-1,0 0,0 1,0-1,-1 0,6 0,2-1,-1-1,1 1,-1-1,18-6,-21 5,1 0,-1-1,0 0,1 1,-2-1,1-1,-1 1,1-1,-2 0,1 0,0 0,-1-1,0 1,3-7,-5 7,1 0,-1 0,0 1,-1-1,1-1,-1 1,0 0,-1 0,1 0,-1 0,0-1,-1 1,0 0,0 0,0 0,0 0,-1 0,-2-6,1 8,1 0,-1-1,0 1,0 0,0 0,-1 1,1-1,-1 1,1-1,-1 1,0 0,0 0,0 0,-1 1,-5-2,-71-15,70 16,-115-21,-231-29,320 50,23 2,0 0,0-1,1-1,-1 1,1-2,-1 0,1 0,0-1,-14-6,6-4,19 12,0 0,0 1,0-1,0 1,-1-1,1 1,0 0,-1 0,1-1,-1 2,0-1,1 0,-1 0,0 1,1-1,-1 1,0 0,0 0,0 0,1 0,-1 0,0 0,0 1,1-1,-5 2,15-8,0 1,0-2,0 1,-1-1,0 0,10-14,-13 16,-1 1,0-1,-1 1,1-1,-1 0,0 0,-1 0,2-6,-2 9,-1 0,0 1,0-1,0 0,0 0,-1 0,1 0,0 1,-1-1,0 0,1 0,-1 0,0 1,0-1,0 0,0 1,0-1,-1 1,1-1,0 1,-1 0,0-1,-1 0,-117-61,82 42,31 18,-1-1,1 0,0 0,0-1,0 1,0-1,1-1,-10-9,15 13,1 0,-1 0,0 0,1 0,-1 0,1 0,0 1,0-1,0 0,0 0,0 0,0 0,1 0,-1 0,1 0,-1 0,1 0,0 0,0 1,0-1,0 0,0 0,0 1,2-2,41-42,-31 34,-13 11,26-24,24-30,-44 46,0 0,0 0,-1-1,0 0,0 0,-1 0,-1 0,4-14,-7 21,1-1,-1 1,1 0,-1 0,0-1,0 1,0 0,0 0,-1 0,1-1,-1 1,0 0,1 0,-1 0,0 0,0 0,-1 0,1 0,0 0,-1 0,1 0,-1 1,0-1,0 0,0 1,0-1,0 1,0 0,0 0,0 0,0 0,-5-2,-7 0,1 0,-1 1,0 0,0 0,-18 1,21 1,0 0,0-1,0 0,0-1,-17-4,24 4,0 1,0-1,1-1,-1 1,1 0,0-1,-1 1,1-1,1 0,-1 0,0 0,1 0,0 0,-1 0,2-1,-1 1,0-1,-1-4,0-5,0-1,0 0,1-24,1 24,0 0,-6-26,0 17,4 9,-1 0,-1 0,0 0,-1 1,-1 0,0 0,-1 0,0 1,-1 0,-14-14,-5 4,0 1,-2 1,-1 1,-1 2,0 0,-2 2,-51-17,74 28,2 1,0 0,1-1,-1 1,1-2,0 1,-7-6,13 9,1-1,0 1,-1 0,1-1,0 1,0-1,0 1,0-1,0 1,1-1,-1 1,0-1,1 0,0 1,-1-1,1 0,0 1,0-1,0 0,0 0,0 1,1-1,-1 0,0 1,1-1,0 0,-1 1,1-1,0 1,0-1,0 1,0-1,0 1,0-1,2 0,25-28,1 1,52-39,13-12,-68 55,-2 0,-1-2,-1 0,33-57,-48 72,-1-1,-1 0,-1 0,0-1,-1 1,2-19,-4 24,-1-1,0 1,-1-1,0 1,-1-1,0 1,-1 0,1-1,-2 1,1 0,-7-8,7 11,-1-1,0 1,0 0,-1 1,0-1,0 1,0-1,0 1,-1 0,0 1,0-1,-10-3,-2 0,-1 1,0 1,-21-4,30 7,8 2,1 0,-1-1,0 1,1 0,-1-1,1 1,-1-1,1 0,-1 1,1-1,0 0,-1 0,1 0,-2-1,3 2,0-1,0 1,0-1,0 1,0 0,0-1,0 1,0-1,0 1,0 0,0-1,0 1,0-1,0 1,0 0,1-1,-1 1,0 0,0-1,0 1,1-1,-1 1,0 0,0 0,1-1,-1 1,0 0,1-1,-1 1,1 0,46-22,-35 18,3-2,0 0,-1-1,0-1,0 0,20-16,-31 23,-1-1,0 0,0 0,1 0,-2-1,1 1,0 0,-1-1,1 1,-1-1,0 1,0-1,0 1,0-1,0 0,-1 1,1-1,-1 0,0 0,0 1,0-1,0 0,-1 0,1 1,-1-1,0 0,0 1,0-1,0 1,-1-1,1 1,-1-1,1 1,-1 0,0 0,0-1,-3-1,-1-1,-1 0,0 0,0 1,0 0,-9-4,8 4,0 0,0-1,1 0,-13-10,18 13,0 1,1-1,-1 0,1 0,0 0,0 0,0 0,0 0,0 0,0 0,0 0,1 0,-1 0,1-1,0 1,0 0,0 0,0 0,0-1,1 1,-1 0,1-3,8-12,-1-1,2 1,1 1,0 0,2 0,27-28,6-7,-24 24,-2-1,-1 0,25-50,-39 68,-1-1,0 1,-1-1,0 0,-1 0,0 0,-1 0,-1 0,0 0,0 0,-2 0,1 0,-2 0,-5-17,-4 5,-1 1,-2 0,0 1,-1 1,-2 0,-35-32,-39-45,82 85,1-1,1 0,0-1,0 1,2-1,-7-20,10 20,0 1,1-1,0 0,2 0,0 1,0-1,5-22,4 0,21-52,-7 24,-21 57,2-1,-2-1,1 0,-1 0,0-13,-2 19,0 1,0 0,0 0,0 0,-1 0,1-1,-1 1,0 0,0 0,1 0,-2 0,1 0,0 0,0 1,-1-1,1 0,-1 0,0 1,1-1,-1 1,0-1,0 1,0 0,-3-2,-42-16,46 19,1-1,0 1,-1 0,1-1,0 1,-1 0,1 0,0-1,-1 1,1-1,0 1,0 0,0-1,-1 1,1 0,0-1,0 1,0-1,0 1,0 0,0-1,0 1,0-1,0 1,0-1,0 1,0 0,0-1,0 1,0-1,1 1,-1 0,0-1,0 1,1 0,-1-1,0 1,0 0,1-1,-1 1,0 0,1-1,-1 1,0 0,1 0,-1-1,1 1,-1 0,1 0,-1 0,0 0,1 0,-1-1,2 1,30-13,-27 12,3-2,56-18,0-3,-2-2,95-54,-151 77,0-2,0 1,-1-1,1 1,-1-1,8-10,-12 13,0 0,0 0,0 1,0-1,0 0,0 0,-1 0,1 0,-1 0,1 0,-1 0,0 0,0 0,0 0,0 0,-1 0,1 0,-1 0,1 0,-1 0,0 0,0 0,0 0,0 1,-2-4,0 2,0-1,0 0,0 0,1 0,0-1,-1 1,2 0,-3-7,4 9,0 0,1 1,-1-1,1 0,-1 1,1-1,-1 1,1-1,0 0,0 1,0-1,0 1,0 0,0-1,1 1,-1 0,0-1,1 1,-1 0,1 0,0 0,-1 0,1 1,0-1,0 0,3-1,40-14,1 1,0 2,1 1,60-6,10-5,-90 17,119-28,-124 27,-1 0,0-1,-1 0,27-16,-23 5,-24 18,0 1,1-1,-1 1,0-1,1 1,-1-1,0 1,0-1,0 1,0-1,1 1,-1-1,0 1,0-1,0 1,0-1,0 1,-1-1,1 0,0 1,0-1,0 1,0-1,-1 0,-1-1,-1 0,1 1,-1-1,1 1,-1-1,0 1,0 0,1 0,-1 0,0 0,0 0,-6 0,9 1,0 0,0 0,-1 0,1-1,0 1,0 0,0 0,0 0,0 0,0 0,0 0,0-1,0 1,0 0,0 0,0 0,0 0,0-1,0 1,0 0,0 0,0 0,0 0,0 0,0-1,0 1,0 0,0 0,0 0,0 0,0 0,0 0,0-1,0 1,1 0,-1 0,0 0,0 0,0 0,0 0,0 0,1-1,-1 1,0 0,0 0,0 0,0 0,0 0,1 0,-1 0,0 0,0 0,0 0,0 0,1 0,-1 0,0 0,21-11,25-8,16-4,-1 1,-1-2,-1-2,70-43,-125 67,0-1,-1 1,1-1,-1 0,0 0,0 0,-1 0,1 0,-1-1,4-5,-6 8,0 1,1-1,-1 1,0-1,0 1,0-1,0 0,0 1,0-1,0 1,0-1,0 1,0-1,0 1,-1-1,1 0,0 1,0-1,-1 1,1-1,0 1,-1-1,1 1,0 0,-1-1,1 1,-1-1,-1 0,0 0,0 0,0 1,0-1,0 1,-1-1,1 1,0 0,0 0,0-1,0 1,0 0,-3 1,-7 0,1 1,-1 0,0 1,1 0,0 1,0-1,0 2,0 0,1 0,0 0,0 1,-10 8,-35 19,48-30,-1 1,0-2,0 1,0-1,0 0,0 0,0 0,-1-1,1-1,-1 1,1-1,-1 0,1-1,-1 0,-12-3,20 4,0-1,0 1,-1-1,1 0,0 0,0 0,1 1,-1-1,0 0,0 0,0 0,1 0,-1 0,1 0,-1-1,1 1,-1 0,1 0,0 0,-1 0,1 0,0-1,0 1,0-2,0 2,0 0,0 0,0-1,0 1,0 0,-1 0,1-1,0 1,-1 0,1 0,-1-1,0 1,1 0,-1 0,0 0,0 0,0 0,0 0,0 0,0 0,0 0,0 1,0-1,0 0,-1 0,1 1,0-1,-1 1,1-1,0 1,-4-1,-33-5,-1 2,-1 2,-71 2,48 1,38-1,7 0,0 0,0 1,-22 3,34-3,0 1,1-1,-1 1,1 0,-1 0,1 0,0 1,0 0,0 0,0 0,1 0,-1 1,-6 7,-25 23,-1 0,-2-3,-2 0,-1-2,-61 31,27-21,-2-3,-119 39,87-43,71-22,0 2,1 1,1 1,-38 20,74-34,-1 1,1 0,0-1,-1 1,1 0,0 0,0 0,-1-1,1 1,0 0,0 0,0 1,0-1,1 0,-1 0,0 0,0 0,1 1,-1-1,1 0,-1 2,1-2,1 0,-1 0,1 0,-1 0,1-1,0 1,-1 0,1 0,0-1,-1 1,1 0,0-1,0 1,0-1,0 1,0-1,0 1,0-1,0 0,0 1,0-1,1 1,10 2,1-1,-1 0,22 1,138-1,-116-3,1 2,76 9,152 47,-229-45,2-2,93 4,118-8,-174-6,552-11,-455 5,-155 9,-37-3,0 0,0 1,1-1,-1 0,0 0,0 0,0 1,0-1,0 0,1 0,-1 1,0-1,0 0,0 0,0 0,0 1,0-1,0 0,0 0,0 1,0-1,0 0,0 0,0 1,0-1,0 0,-1 0,1 1,0-1,0 0,0 0,0 0,0 1,-1-1,1 0,0 0,0 0,0 0,-1 1,1-1,0 0,0 0,-1 0,1 0,0 0,0 0,-1 1,1-1,0 0,0 0,-1 0,-61 25,51-21,-65 23,2 2,1 3,-108 63,175-91,-1 1,1-1,0 1,0 0,1 0,0 1,-7 7,12-12,-1 0,1 0,-1 0,1 0,-1 0,1 0,0 0,0 0,-1 0,1 0,0 0,0 1,0-1,0 0,0 0,1 0,-1 0,0 0,1 0,-1 0,1 1,0 0,1-1,0 1,-1-1,1 0,0 1,0-1,-1 0,1 0,0 0,0 0,1 0,-1-1,0 1,0 0,4 0,10 2,0 0,1-1,-1-1,1 0,-1-1,25-3,104-18,-131 18,105-21,0-4,123-44,-226 66,-11 5,0 0,-1 0,0-1,1 0,-1 1,0-1,0 0,0-1,0 1,0-1,-1 1,1-1,4-5,-8 8,0-1,0 1,0-1,0 1,0 0,0-1,-1 1,1-1,0 1,0 0,0-1,0 1,-1-1,1 1,0 0,0-1,-1 1,1 0,0-1,-1 1,1 0,0 0,-1-1,1 1,-1 0,1 0,0 0,-1-1,1 1,-1 0,1 0,-1 0,1 0,-1 0,1 0,-1 0,1 0,-1 0,-24-3,23 2,-135 2,37 1,99-2,0 0,0 0,1 1,-1-1,0 0,0 0,0 0,0-1,0 1,0 0,0 0,0 0,0-1,0 1,0 0,0-1,1 1,-1 0,0-1,0 1,0-1,1 1,-1-1,-1-1,3 2,-1-1,0 0,0 0,1 0,-1 1,0-1,1 0,-1 0,1 1,-1-1,1 0,0 1,-1-1,1 1,0-1,-1 0,1 1,0-1,1 1,51-29,-50 28,357-184,-327 167,0 2,1 1,1 2,1 0,45-9,185-26,-196 37,-30 4,221-27,-241 36,-41 7,-23 4,-1-2,-69 9,-103 4,121-15,-29 5,-198 16,272-31,51 1,0 0,0 0,-1 0,1 0,0 0,-1 0,1 0,0 0,0 0,-1 0,1-1,0 1,-1 0,1 0,0 0,0 0,-1 0,1-1,0 1,0 0,0 0,-1 0,1 0,0-1,0 1,0 0,0 0,0-1,-1 1,1 0,0 0,0 0,0-1,0 1,0 0,0 0,0-1,0 1,0 0,0-1,0 1,10-12,24-10,-30 20,30-25,-34 27,0-1,1 1,-1 0,0 0,0-1,0 1,1 0,-1 0,0-1,0 1,0 0,0-1,0 1,0 0,0-1,0 1,0 0,0-1,0 1,0 0,0-1,0 1,0 0,0-1,0 1,0 0,0 0,0-1,-1 1,1 0,0-1,0 1,0 0,-1-1,-25-1,5 5,1 1,0 0,0 1,0 0,1 2,0 0,0 1,1 1,0 0,1 1,-21 15,36-23,0-1,0 1,1-1,-1 1,1-1,-1 1,1 0,-1 0,1 0,0 0,0 0,0 0,0 0,1 0,-1 0,1 0,-1 0,1 0,0 0,0 0,0 1,0 2,1-3,1 0,-1 1,0-1,1 0,0 0,-1 1,1-1,0 0,1-1,-1 1,0 0,0-1,1 1,-1-1,5 3,13 4,-1-1,1-1,1 0,23 3,-37-8,163 29,-83-16,136 38,-210-49,-1 1,0 1,0 0,0 0,12 8,-22-11,1 0,-1-1,0 1,0 0,0 0,0 0,0 0,0 0,-1 0,1 0,-1 1,1-1,-1 1,0-1,0 1,-1-1,1 1,0-1,-1 1,0-1,0 1,0 0,0-1,0 1,0-1,-1 1,-1 4,-4 5,-1-1,-1 1,1-2,-2 1,0-1,0 0,-1 0,-1-1,0 0,-15 9,-346 225,101-71,200-122,-104 93,145-114,2 0,1 1,-31 48,50-66,0 0,1 1,0 0,2 1,0-1,0 1,2 0,0 0,0 0,2 0,0 0,1 16,2-22,0-1,0 0,1 1,-1-1,2 0,-1 0,1-1,1 1,-1-1,1 0,1 0,-1 0,1 0,0-1,1 0,-1 0,1 0,0-1,0 0,9 4,10 3,0-1,0 0,1-2,52 10,16-4,157 6,-136-13,-88-3,-54 7,-220 53,-228 66,355-92,-209 95,310-125,1 2,0 0,-19 13,35-22,-1 0,1 0,-1 0,1 0,0 0,-1 0,1 0,0 0,0 0,0 1,0-1,0 0,0 1,1-1,-1 0,0 1,1-1,-1 1,1-1,0 1,0-1,-1 1,1-1,0 1,0-1,1 1,-1-1,0 1,0-1,1 2,2 0,0-1,-1 0,1 1,0-1,0-1,0 1,0 0,1-1,-1 1,1-1,-1 0,1 0,-1 0,5 1,46 7,1-2,0-2,69-2,-97-2,1000-26,-663 8,-325 20,-39-3,0 0,1 0,-1 0,0 0,0 0,0 1,1-1,-1 0,0 0,0 0,0 0,0 1,0-1,1 0,-1 0,0 0,0 1,0-1,0 0,0 0,0 0,0 1,0-1,0 0,0 0,0 0,0 1,0-1,0 0,0 0,0 0,0 1,0-1,0 0,0 0,0 1,0-1,-1 0,1 0,0 0,0 0,0 1,0-1,0 0,-1 0,1 0,0 0,0 0,0 1,-1-1,1 0,0 0,0 0,-1 0,1 0,-53 24,49-22,-41 15,0 2,2 2,-68 43,98-56,0 1,1 1,0 0,0 1,2 0,-1 0,2 1,-1 0,2 0,0 1,1 0,0 0,1 1,1-1,-3 16,7-25,0-1,1 1,-1 0,1-1,0 1,1 0,-1-1,1 1,0 0,0-1,0 1,0-1,1 1,-1-1,1 0,0 1,0-1,1 0,-1 0,1 0,0 0,0-1,0 1,0-1,0 1,1-1,-1 0,1 0,-1 0,1-1,0 1,8 1,9 3,1-1,0-1,1-1,41 2,-46-4,-2 0,0 0,0 1,23 6,-38-8,-1 0,1 0,-1 0,1 0,-1 0,0 0,1 0,-1 0,1 1,-1-1,0 0,1 0,-1 0,1 1,-1-1,0 0,1 0,-1 1,0-1,0 0,1 1,-1-1,0 0,0 1,1-1,-1 0,0 1,0-1,0 0,0 1,0-1,1 1,-1-1,0 0,0 1,0-1,-1 1,-14 12,-38 9,46-19,-181 63,-164 65,295-106,0 2,3 2,-95 66,83-38,61-53,2 0,-1 1,0-1,1 1,0 0,0-1,1 1,0 1,-1-1,2 0,-3 9,4-12,0 0,0 1,0-1,1 1,-1-1,0 0,1 1,0-1,0 0,0 0,0 1,0-1,0 0,0 0,1 0,-1 0,1 0,0-1,0 1,0 0,0-1,2 3,4 0,0 0,-1 0,2 0,-1-1,16 4,38 7,1-2,0-3,108 3,-83-6,21 0,-18-1,114 19,-199-23,-1 0,0-1,1 2,-1-1,0 1,0-1,0 1,0 0,-1 1,1-1,7 6,-12-8,1 1,-1 0,0-1,1 1,-1 0,1-1,-1 1,0 0,0-1,1 1,-1 0,0 0,0-1,0 1,0 0,0 0,0-1,0 1,0 0,-1 0,1-1,0 1,0 0,-1 0,1-1,-1 2,-1 1,-1 0,1-1,-1 1,0 0,0-1,0 1,0-1,-7 3,-68 37,-162 64,134-63,-111 45,-134 57,246-96,-121 73,207-111,1 1,0 1,1 0,-24 25,38-35,1-1,-1 1,1 0,0 0,0 0,0 0,0 0,0 0,1 1,0-1,0 0,0 1,0-1,0 0,1 1,0-1,0 1,0-1,0 1,0-1,1 1,0-1,2 6,0-4,1 0,0 0,0-1,1 1,-1-1,1 0,0 0,1 0,-1 0,1-1,0 0,0 0,11 4,15 5,1-2,1-1,58 10,66 3,169 5,169-13,-467-14,756 0,-760 0,76 1,-86 3,-22 2,-21 3,0-1,0-1,-42 5,22-3,-152 24,47-8,-182 50,323-71,0-1,0 1,1 0,-1 1,1 1,0-1,1 1,0 1,0 0,-15 13,12-11,-1 0,0 0,-1-2,0 1,0-2,-1 0,1 0,-19 3,-20 9,-24 1,68-18,0 1,0 0,0 0,0 0,1 2,-1-1,1 1,0 0,0 0,1 1,-13 9,9-4,0 0,-1-1,0-1,-1 1,0-2,0 0,-1 0,0-1,0-1,-1 0,1-1,-1 0,0-1,-1-1,1 0,0-1,-1 0,-29-3,-491-13,519 13,44-3,-11 2,96-15,379-70,-10-37,-437 112,-43 13,0 0,1-1,-1 1,1 0,-1 0,1 0,-1 0,0 0,1-1,-1 1,1 0,-1 0,1 0,-1 0,1 0,-1 0,1 0,-1 1,0-1,1 0,-1 0,1 0,-1 0,1 0,-1 1,0-1,1 0,-1 0,0 0,1 1,0-1,-4 13,-19 17,20-28,-4 5,-21 27,27-33,-1 0,1-1,0 1,-1 0,1 0,0-1,-1 1,1 0,0 0,0-1,0 1,0 0,0 0,0 0,0-1,0 1,0 0,0 0,0-1,1 1,-1 0,0 0,1-1,-1 1,1 0,-1 0,1-1,-1 1,1-1,-1 1,1 0,0-1,-1 1,1-1,0 1,0-1,-1 0,1 1,0-1,0 0,0 1,1-1,12 3,0-2,-1 0,1 0,0-1,0-1,0 0,-1 0,17-4,5 0,950-164,-961 163,10 0,-1-2,0-1,-1-2,0 0,32-17,-51 21,-12 7,-25 20,22-19,1 1,-1 0,1-1,0 1,0 0,0 0,0-1,0 1,0 0,0 0,1 0,-1 0,1 0,-1 0,1 0,0 0,0 0,0 0,0 0,1 0,-1 1,1-2,-1 1,1 0,0 0,1 2,0-2,1 0,0 0,-1 0,1 0,0-1,0 1,0-1,0 1,1-1,-1 0,0 0,1 0,-1-1,0 1,1-1,-1 0,6 0,87 3,-63-3,0 1,0 1,0 1,35 9,-66-12,0 0,0 1,0-1,0 1,0-1,1 1,-1 0,0 0,-1 0,1 0,0 0,0 0,0 1,-1-1,1 0,-1 1,3 2,-4-3,0 0,0 0,0 0,0 0,0 0,0 0,0 0,0-1,-1 1,1 0,0 0,-1 0,1 0,0 0,-1-1,0 1,1 0,-1 0,1-1,-1 1,0 0,0-1,0 1,1 0,-2 0,-10 6,1-1,-1 0,0 0,-15 4,25-9,-65 23,40-16,0 2,1 0,0 2,-37 22,60-33,1 1,0-1,0 1,0 0,0-1,0 1,0 0,1 0,-1 0,1 0,-1 0,1 1,0-1,0 0,0 0,0 1,0 2,1-3,1-1,-1 0,0 1,1-1,-1 0,1 0,0 0,-1 0,1 1,0-1,0 0,0 0,0 0,0 0,0-1,0 1,0 0,1 0,-1 0,0-1,1 1,-1-1,0 1,1-1,-1 1,1-1,-1 0,1 1,-1-1,0 0,1 0,2 0,8 1,1 0,0-1,0 0,-1-1,1 0,0-1,12-3,89-27,-68 17,-45 15,0-1,0 1,0 0,0-1,0 1,0 0,0 0,0-1,0 1,0 0,0 0,0 0,0 0,0 0,1 1,-1-1,0 0,0 0,1 1,-2-1,0 1,0-1,1 0,-1 1,0-1,0 1,0-1,0 1,0-1,0 1,0-1,0 0,0 1,0-1,0 1,0-1,0 1,0-1,0 0,-1 1,1-1,0 1,0-1,-1 0,1 1,-1 0,-1 2,0-1,0 1,-1 0,1-1,-1 1,0-1,0 0,0 1,-4 1,-55 15,56-17,25-6,-2 0,322-85,-16 3,-86 38,113-26,-342 71,-3 2,0-1,1 1,-1 0,0 0,0 1,8-1,-12 1,0 1,0-1,0 0,0 0,-1 1,1-1,0 0,0 1,-1-1,1 1,0-1,-1 1,1-1,0 1,-1 0,1-1,-1 1,1-1,-1 1,1 0,-1-1,0 1,1 0,-1 0,0-1,0 1,1 0,-1 0,0 0,0-1,0 1,0 0,0 0,0-1,0 1,-1 0,1 0,0-1,0 1,-1 0,1 0,-1 0,-7 24,-1-1,-2 0,0-1,-20 28,18-32,2 1,0 0,1 1,2 0,0 0,-5 27,12-46,1 0,0 1,0-1,0 0,0 0,0 0,0 1,1-1,-1 0,1 0,0 0,0 0,0 0,0 0,0 0,0 0,0 0,1 0,-1-1,1 1,0 0,0-1,-1 1,1-1,0 1,0-1,1 0,-1 0,0 0,0 0,1 0,-1 0,0-1,4 1,9 2,0-1,0 0,0-2,27 0,-18 0,11 0,66 1,-1-3,166-22,-254 22,1-1,-1 0,0-1,0 0,19-10,-29 14,-1-1,1 1,-1-1,1 0,-1 0,1 0,-1 0,0 0,0 0,1 0,-1 0,0 0,0 0,0-1,-1 1,1 0,0 0,0-1,-1 1,1-1,-1 1,1-1,-1 1,0 0,0-1,0 1,0-1,0 1,0-1,0 1,0-1,-1 1,1-1,-1 1,1-1,-1 1,0 0,1-1,-1 1,0 0,0 0,0-1,0 1,0 0,-1 0,1 0,0 0,0 0,-1 0,1 1,-3-2,-4-3,-1 0,0 0,0 1,0 0,-1 0,1 1,-1 0,0 1,0 0,-13-2,-18 0,-49 0,71 4,16 0,-57 1,56-1,0 1,1 0,-1-1,1 1,-1 0,1 1,-1-1,1 0,0 1,-1 0,1-1,0 1,-4 4,7-6,-1 0,0 1,1-1,-1 1,1-1,-1 1,1-1,-1 1,1-1,-1 1,1 0,0-1,-1 1,1 0,0-1,0 1,-1 0,1-1,0 1,0 0,0-1,0 1,0 0,0-1,0 2,17 4,30-11,-4-10,57-26,-3-1,12 3,158-68,-260 104,1 0,-1 0,0-1,0 1,-1-1,1 0,-1-1,0 1,0-1,9-10,-15 14,1 1,-1-1,0 1,1-1,-1 1,0-1,0 0,1 1,-1-1,0 1,0-1,0 0,0 1,0-1,0 1,0-1,0 0,0 1,0-1,0 1,-1-1,1 0,0 1,0-1,-1 1,1-1,-1 1,1-1,0 1,-1-1,0 0,-25-9,-31 8,40 3,1 2,0 0,-28 9,38-11,1 1,0 0,-1 0,1 1,0-1,0 1,1 0,-1 0,1 0,-1 0,1 1,0 0,-6 7,9-10,1 0,0-1,-1 1,1-1,0 1,0-1,-1 1,1 0,0-1,0 1,0 0,0-1,0 1,0 0,0-1,0 1,0-1,1 1,-1 0,0-1,0 1,1-1,-1 1,0 0,1-1,-1 1,0-1,1 1,-1-1,1 1,-1-1,1 1,-1-1,1 0,0 1,-1-1,1 0,0 1,-1-1,1 0,0 0,-1 1,1-1,0 0,0 0,-1 0,1 0,0 0,-1 0,1 0,0 0,0 0,-1 0,2-1,43-5,-32 1,0-1,-1 0,0-1,0 0,19-16,53-51,-53 45,-20 18,0 0,-1-1,-1 0,15-23,16 52,74 11,29 8,-123-29,-1 0,0 0,-1 2,0 0,18 12,-34-20,0 0,0 1,0 0,0-1,0 1,0 0,0 0,-1-1,1 1,-1 1,1-1,-1 0,0 0,0 0,0 0,0 1,-1-1,1 0,-1 1,1-1,-1 0,0 1,0-1,-1 5,0-5,0 0,0 1,0-1,-1 0,1 1,-1-1,0 0,1 0,-1 0,0-1,-1 1,1 0,0 0,0-1,-1 0,1 1,-1-1,1 0,-1 0,0 0,0 0,1 0,-6 0,-6 1,1-1,-1-1,0 0,0 0,0-1,0-1,-21-4,-18-1,-39-1,50 6,0-1,1-2,-1-2,-58-16,96 22,1 0,0 0,0 0,0 0,0-1,0 1,0-1,0 0,1 1,-1-1,1 0,-1 0,1-1,0 1,0 0,0-1,0 1,0-1,-1-3,2 0,0 0,0 0,1-1,0 1,0 0,1 0,2-11,-3 16,0-1,0 0,0 0,0 0,0 0,0 1,-1-1,1 0,-1 0,1 0,-1 0,0 0,0 0,0 1,0-1,0 0,0 1,-1-1,1 0,-1 1,1 0,-1-1,0 1,1 0,-1-1,0 1,0 0,0 0,0 1,0-1,0 0,-4 0,-8-3,0 1,-1 0,-28-1,39 4,-397-8,2 28,348-16,3-1,-16-1,0 4,1 1,-72 18,115-18,18-1,33 1,4-4,1-1,-1-1,61-6,-77 3,1-1,0 0,-1-1,0-1,0-1,0 0,-1-1,22-11,-37 16,0 1,0-1,0 0,0 0,0 0,0 0,0 0,-1-1,1 1,-1-1,0 1,0-1,0 0,0 0,-1 0,1 0,-1 0,0 0,0 0,0 0,0 0,-1 0,0-1,1 1,-1 0,0 0,-1-1,1 1,-1 0,0 0,1 0,-2 0,1 0,0 0,-1 0,1 0,-1 0,0 0,0 0,-1 1,1-1,0 1,-1 0,0-1,-5-2,-25-19,-1 2,-2 1,0 2,-1 0,-1 3,-1 0,-1 3,0 0,-1 3,-79-12,64 15,1 2,-1 2,1 3,-1 1,0 3,1 2,-99 21,121-18,0 0,1 2,-54 25,72-29,1 0,0 1,1 0,0 1,0 0,1 0,0 1,1 1,1-1,-12 18,19-27,1 1,-1 0,1 0,0 0,0 0,0 0,0 1,1-1,-1 0,0 0,1 0,0 1,0-1,0 0,0 0,0 1,0-1,1 0,-1 0,1 1,0-1,-1 0,1 0,0 0,3 4,-2-5,0 0,0 1,0-1,0 0,0 0,0-1,0 1,1 0,-1-1,0 1,0-1,1 1,-1-1,0 0,1 0,-1 0,0 0,1 0,-1 0,0-1,1 1,-1-1,0 1,0-1,1 0,-1 0,3-2,4-1,0-1,0 0,-1 0,1-1,-2 0,1-1,-1 1,0-1,0 0,-1-1,-1 1,1-1,-1 0,-1 0,1-1,3-11,-5 13,-1-1,0 0,0 1,0-1,-1 0,-1 0,1 0,-1 1,-1-1,0 0,0 0,-1 0,0 1,0-1,-1 1,0-1,-1 1,0 0,-7-9,-1 4,-1 0,-1 0,0 1,0 1,-2 0,1 1,-1 0,-1 1,0 1,0 0,-1 1,-32-7,-15-1,-1 2,-79-5,126 15,-143-7,148 9,0 0,0 1,1 0,-1 1,0 1,1 0,0 0,-26 10,23 1,16-14,0 0,0 1,0-1,0 0,0 1,0-1,0 1,0-1,0 0,0 1,1-1,-1 0,0 1,0-1,0 1,1-1,-1 0,0 0,0 1,1-1,-1 0,0 1,1-1,-1 0,0 0,1 1,-1-1,1 0,-1 0,0 0,1 0,-1 1,1-1,-1 0,0 0,1 0,-1 0,1 0,-1 0,1 0,-1 0,1 0,-1 0,0 0,2-1,10 2,1-1,-1-1,0 0,0-1,1 0,-1 0,0-1,-1 0,13-5,-1-1,-1 0,0-2,33-19,-47 25,0 0,-1-1,0 1,0-1,-1-1,11-13,-15 18,-1 0,0 0,1-1,-1 1,0 0,0-1,-1 1,1-1,0 1,-1-1,0 1,0-1,0 1,0-1,0 1,0-1,-1 1,0-1,1 1,-1-1,0 1,0-1,-1 1,1 0,0 0,-1 0,-2-3,-2-1,-1 0,0 0,-1 0,1 1,-1 0,-1 0,1 1,-1 0,0 0,0 1,0 0,-13-3,-18-2,-66-8,89 14,-79-8,-106 1,154 9,0 3,0 1,0 1,-57 15,90-16,-1 0,0 1,1 1,0 0,1 1,-20 11,30-16,1 0,0 0,0 1,0-1,0 1,0-1,1 1,-1 0,1 0,0 0,0 0,0 0,0 1,1-1,-1 0,1 1,0-1,0 1,1-1,-1 1,1-1,0 1,0 0,0-1,1 1,-1-1,1 1,0-1,2 5,2 1,0-1,0 0,1 0,1-1,0 1,0-1,0-1,1 1,0-1,0 0,12 6,4 4,-24-16,1 0,-1 1,0-1,1 0,-1 0,0 0,1 0,-1 1,0-1,0 0,1 0,-1 1,0-1,0 0,0 0,1 1,-1-1,0 0,0 1,0-1,0 0,0 1,0-1,0 0,0 1,0-1,0 0,0 1,0-1,0 0,0 1,0-1,0 0,0 0,0 1,0-1,-1 0,1 1,0-1,0 0,0 0,-1 1,1-1,0 0,0 0,-1 1,1-1,0 0,-1 0,1 0,0 1,0-1,-1 0,1 0,-1 0,1 0,0 0,-1 0,1 0,0 0,-1 0,1 0,-1 0,-32 6,27-5,-68 7,0 3,0 3,-125 39,154-32,45-21,-1 0,0 0,1 0,-1 0,1 0,-1 0,1 1,-1-1,1 0,-1 0,1 1,0-1,-1 0,1 1,-1-1,1 0,0 1,-1-1,1 1,0-1,-1 1,1-1,0 0,0 1,0-1,-1 1,1-1,0 1,0-1,0 1,0-1,0 1,0-1,0 1,0-1,0 1,0-1,1 1,-1-1,0 1,0-1,0 0,1 2,28 6,44-2,1-2,145-9,-130 1,65-3,220-3,-370 10,-1 0,1 0,0 0,-1 0,1 1,-1 0,1-1,-1 1,1 0,-1 1,0-1,0 0,5 4,-8-5,0 0,1 0,-1 1,0-1,0 0,1 0,-1 1,0-1,0 0,0 1,0-1,0 0,1 1,-1-1,0 0,0 1,0-1,0 0,0 1,0-1,0 0,0 1,0-1,0 0,-1 1,1-1,0 0,0 1,0-1,0 0,-1 1,1-1,0 0,0 0,0 1,-1-1,-26 12,20-10,-12 4,49-5,79-4,0-4,176-32,210-67,-394 83,486-125,-398 93,189-82,-375 136,32-13,0 0,-1-2,-1-1,-1-2,35-26,-64 43,-1 1,0-1,0 0,0-1,0 1,0 0,0 0,-1-1,1 1,-1-1,0 1,1-1,-2 0,2-4,-2 5,0 1,0-1,0 1,0 0,-1-1,1 1,-1-1,1 1,-1 0,0-1,0 1,1 0,-1-1,0 1,0 0,-1 0,1 0,0 0,0 0,-2-1,-5-3,-1 1,0 1,1-1,-2 1,1 0,0 1,0 0,-13-2,-106-9,-1 4,-179 8,17 0,196-6,94 7,-1 0,0 0,1 0,-1-1,1 1,-1 0,1-1,-1 1,1-1,-1 1,1-1,-1 1,1-1,0 0,-1 0,1 0,0 1,0-1,0 0,0 0,0-1,-2-1,3 2,1-1,-1 1,1 0,-1-1,1 1,0 0,-1-1,1 1,0 0,0 0,0 0,0-1,0 1,0 0,1 0,-1 0,0 1,0-1,3-1,37-23,2 1,68-27,10-6,-99 46,-6 4,-2 0,1-1,-1 0,-1-1,0 0,0-1,-1 0,0-1,12-14,-23 23,0 0,0 0,0 1,0-1,0 0,0 0,-1 0,1 0,-1 0,1 0,-1 0,0 0,0 0,0 0,0 0,-1 0,1 0,0 0,-1 0,-1-3,0 2,0 0,0 0,0 1,0-1,-1 1,0-1,1 1,-1 0,0-1,0 2,-6-4,-5-2,0 2,-1-1,0 1,0 1,-19-3,-38-4,-1 3,-1 2,-109 5,-220 29,52 14,267-28,2 3,-88 29,108-21,62-25,-1 0,0 1,1-1,-1 0,1 0,-1 0,0 1,1-1,-1 0,1 1,-1-1,1 0,-1 1,1-1,-1 1,1-1,-1 1,1-1,0 0,-1 1,1 0,0-1,0 1,-1-1,1 1,0-1,0 1,0-1,0 1,0 0,0-1,0 1,0-1,0 1,0-1,0 2,1-2,1 1,-1-1,0 1,0-1,0 0,1 1,-1-1,0 0,1 0,-1 0,0 0,1 0,-1 0,0 0,1 0,0-1,16-2,-1-1,0-1,-1 0,1-1,-1 0,-1-1,29-17,-15 6,-1-1,-1-2,25-23,-41 35,-1-2,-1 1,0-2,0 1,-1-1,8-16,-15 26,1-1,-1 1,0-1,0 0,0 1,-1-1,1 0,0 0,-1 0,0 1,0-1,0 0,0 0,-1 0,1 1,-1-1,0 0,0 1,0-1,0 0,0 1,-1-1,1 1,-1-1,0 1,0 0,0 0,0 0,0 0,-1 0,1 0,-1 0,1 1,-1-1,0 1,-5-3,-9-2,0 1,-1 1,0 0,0 1,0 1,0 0,0 1,-1 1,-22 2,0 2,1 1,0 1,-42 13,52-12,2 2,0 1,0 1,-34 19,53-25,0 1,0 0,0 0,1 1,0 0,-11 13,16-16,-1 1,1-1,1 1,-1 0,1-1,0 1,0 0,0 0,1 0,0 1,0-1,1 0,0 7,0-9,1 0,-1 0,1 0,0 0,0-1,1 1,-1 0,1 0,-1-1,1 1,0-1,0 0,0 1,1-1,-1 0,1 0,-1 0,1 0,0-1,0 1,0 0,0-1,0 0,0 0,0 0,7 2,9 1,0 0,0-1,30 2,-37-4,83 5,0-3,0-4,0-4,0-3,-1-4,160-38,-239 46,48-14,-59 16,1 1,-1-1,0 0,-1 0,1 0,0 0,-1 0,1-1,-1 0,5-4,-8 7,0-1,0 1,1 0,-1-1,0 1,0-1,0 1,0-1,0 1,1-1,-1 1,0-1,0 1,0-1,-1 1,1-1,0 1,0-1,0 1,0 0,0-1,-1 1,1-1,0 1,0-1,-1 1,1 0,0-1,-1 1,1-1,0 1,-1 0,1-1,-1 1,1 0,-1 0,1-1,-1 1,1 0,-1 0,1 0,-1-1,1 1,-1 0,-10-3,1 0,-1 1,1 0,-1 0,0 1,1 0,-1 0,0 1,0 1,-17 2,14-2,1 1,-1 1,1 0,0 1,0 0,0 0,1 1,-16 9,23-11,0 0,0 0,1 0,0 1,0-1,0 1,0 0,1 0,-1 0,1 1,0-1,1 1,-1-1,1 1,0 0,1 0,-2 6,2-5,1 1,0 0,0 0,1 0,0 0,0 0,1-1,0 1,0-1,1 1,5 8,3 3,2 0,1 0,0-1,1 0,1-2,1 1,25 17,16 6,1-3,3-2,1-2,131 48,-176-72,-18-8,0 0,0 0,0 0,0 0,0 0,0 0,-1 0,1 0,0 0,0 0,0 0,0 0,0 0,0 0,0 0,0 0,0 0,0 0,0 0,0 0,0 0,0 0,0 0,0 0,0 1,-1-1,1 0,0 0,0 0,0 0,0 0,0 0,0 0,0 0,0 0,0 0,0 0,0 0,0 0,0 1,0-1,0 0,1 0,-1 0,0 0,0 0,0 0,0 0,0 0,0 0,0 0,0 0,0 0,0 0,0 0,0 0,0 0,0 0,0 0,0 1,0-1,1 0,-35-2,9 0,-284-6,252 9,0 3,1 2,-82 17,127-21,-1 1,1 0,-1 0,1 1,1 0,-1 1,-17 10,27-15,0 0,1 1,-1-1,1 0,-1 1,1-1,-1 1,1-1,-1 0,1 1,-1-1,1 1,0-1,-1 1,1-1,0 1,0 0,-1-1,1 1,0-1,0 1,0-1,0 1,0 0,0-1,0 2,11 0,-1-8,-10 6,0-1,0 0,0 1,-1-1,1 0,0 1,-1-1,1 1,0-1,-1 0,1 1,-1-1,1 1,-1-1,1 1,-1-1,1 1,-1 0,0-1,1 1,-1 0,0-1,1 1,-1 0,-1-1,-9-3,-1-1,0 1,0 1,0 0,0 0,-21-1,-86-3,85 6,-374-3,393 3,8 2,0-1,0 0,0 0,-1-1,1 0,0 0,0-1,1 1,-14-6,20 7,-1 0,0-1,1 1,-1-1,1 1,-1-1,1 1,-1-1,1 1,-1-1,1 0,-1 1,1-1,0 0,-1 1,1-1,0 0,0 1,0-1,-1 0,1 1,0-1,0 0,0 0,0 1,1-1,-1 0,0 1,0-1,0 0,1 0,15-22,9 0,0 1,2 1,52-31,-18 12,614-405,-418 277,-199 131,-22 16,-1-2,-2-1,0-1,-2-1,32-36,-61 60,0 0,0 0,0-1,-1 1,1 0,-1-1,0 1,1-1,-1 0,-1 1,1-1,0 0,-1 1,1-1,-1 0,0-3,-1 4,1 1,-1-1,0 0,0 1,0-1,0 1,0-1,0 1,0 0,0-1,-1 1,1 0,-1 0,1-1,-1 1,1 0,-1 0,0 1,-2-2,-7-2,0 1,0 0,0 1,-1 0,1 1,-1 0,-18 1,-87 6,0 4,-154 32,157-23,-433 74,467-81,66-14,20-6,25-10,134-63,-62 33,101-63,-203 110,10-6,0 0,0-1,16-16,-26 23,1 0,-1 0,0 0,0 0,0-1,0 1,0 0,0 0,0-1,0 1,0-1,-1 1,1-1,-1 1,1-1,-1 1,0-1,1 1,-1-1,0 1,0-1,-1 1,1-1,0 0,0 1,-1-1,1 1,-1 0,0-1,1 1,-1-1,0 1,0 0,0-1,0 1,0 0,0 0,-1 0,-1-2,-3 0,0-1,-1 1,1 1,-1-1,0 1,0 0,0 0,0 0,-11 0,-72-3,67 4,-16 0,7-1,0 1,0 2,-49 6,149-13,-58 3,-1 0,0 0,0-1,-1 0,1-1,-1 0,0 0,0 0,-1-1,0 0,0 0,-1 0,0-1,0 0,0 0,-1 0,-1-1,1 0,-1 0,-1 0,4-11,-4 9,0-1,-2 0,1 0,-1-1,-1 1,0 0,-1 0,-1 0,1 0,-2 0,0 0,-1 0,0 1,0-1,-2 1,-7-12,1 5,-1 0,-1 1,-1 1,0 0,-2 1,1 0,-2 1,0 1,-1 0,0 2,-1-1,0 2,-37-12,29 13,0 1,-1 1,0 1,0 1,-1 1,0 2,1 0,-1 2,1 1,-37 6,14 0,0 3,0 1,-63 24,70-14,45-22,-1 0,1 1,0-1,-1 0,1 0,-1 0,1 0,0 1,-1-1,1 0,0 0,-1 1,1-1,0 0,-1 0,1 1,0-1,0 0,-1 1,1-1,0 0,0 1,0-1,0 0,-1 1,1-1,0 1,0-1,0 0,0 1,0-1,0 0,0 1,0-1,0 1,0-1,0 0,1 1,-1-1,0 0,0 1,0-1,1 0,-1 1,0-1,0 0,1 1,-1-1,0 0,0 1,1-1,-1 0,1 0,-1 0,0 1,1-1,-1 0,0 0,1 0,-1 0,1 1,-1-1,1 0,-1 0,0 0,1 0,0 0,39 1,22-6,0-3,68-16,129-41,-185 46,333-96,-297 79,170-78,-258 104,0-1,-1-1,0 0,-1-1,0-1,-2-1,21-20,-37 33,1 0,-1-1,0 1,0-1,0 0,-1 1,1-1,-1 0,1 0,-1 0,0 0,0 0,-1 0,1 0,-1 0,0 0,0 0,0 0,0 0,-1 0,1 0,-1 0,0 0,0 0,0 0,0 0,-1 0,1 0,-1 1,0-1,0 1,0-1,0 1,-1-1,1 1,-4-2,-6-5,-1 2,1-1,-2 1,1 1,-1 0,0 1,-16-4,-29-7,0 2,-1 3,-91-7,-187 5,247 11,72 1,23-2,35-5,-25 6,81-18,-1-4,-1-3,-2-4,96-45,-179 73,7-3,-1 0,0-1,0 0,-1-1,0 0,-1-1,1-1,15-15,-27 24,-1 1,1-1,0 0,0 0,-1 1,1-1,-1 0,1 0,-1 0,1 0,-1 0,1 0,-1 0,0 0,0 0,0 0,1 0,-1 0,0 1,0-1,-1 0,1 0,0 0,0 0,0 0,-1 0,1 0,-1 0,1 0,-1 0,1 0,-1 0,1 1,-1-1,0 0,0 0,1 1,-1-1,0 0,0 1,0-1,0 1,0-1,0 1,0-1,0 1,0 0,0-1,0 1,0 0,-1 0,0-1,-10-1,0 0,0 0,-24 0,30 2,-58-1,-1 3,-111 15,-123 36,273-48,-66 13,1 3,-164 58,249-76,-51 23,55-25,0 0,0 0,0 0,1 0,-1 0,0 1,0-1,1 0,-1 1,1-1,0 1,-1 0,1-1,0 1,0 0,0-1,1 1,-1 0,0 0,1 0,-1 2,1-2,1-1,0 0,0 0,-1 1,1-1,0 0,0 0,0 0,0 0,1 0,-1 0,0 0,0 0,1 0,-1 0,1-1,-1 1,1 0,-1-1,1 1,-1-1,1 0,-1 1,1-1,0 0,-1 0,1 0,2 0,56 0,-11-4,0-3,0-1,-1-3,48-15,-10-3,104-47,-257 119,-137 76,-232 148,376-224,1 2,3 2,2 2,-80 96,127-136,0 0,1 0,0 1,1-1,-6 17,11-25,-1 0,0 1,1-1,0 1,-1-1,1 1,0-1,0 0,0 1,0-1,0 1,0-1,0 1,0-1,1 0,-1 1,1-1,-1 1,1-1,0 0,0 1,-1-1,1 0,0 0,0 0,0 0,1 0,-1 0,0 0,0 0,1 0,-1 0,0 0,1 0,-1-1,1 1,-1-1,1 1,0-1,-1 1,1-1,0 0,-1 0,1 0,0 0,-1 0,3 0,-2 0,0 1,1-1,-1 0,1 0,-1 0,0-1,1 1,-1 0,1-1,-1 1,0-1,0 0,1 0,-1 0,0 0,0 0,0 0,0 0,0-1,-1 1,1 0,2-3,-3 2,0 0,0 0,0 0,-1 0,1 0,-1 0,0 0,1 0,-1 0,0 0,0 1,0-1,-1 0,1 0,-1 0,1 0,-1 0,0 0,1 0,-1 0,0 1,-1-1,-1-2,2 2,-1 0,1 1,0-1,0 0,-1 0,1-1,1 1,-1 0,0 0,1 0,-1 0,1-1,0 1,-1 0,1 0,0-1,1 1,-1 0,0 0,1 0,0-1,-1 1,1 0,2-3,0 1,1 1,0 0,0 0,0 0,0 0,0 0,1 1,-1 0,1-1,0 1,6-1,739-219,-620 188,276-61,-298 76,198-12,-265 31,-31 1,0-1,0 0,0 0,0-1,0 0,0-1,0 0,0 0,10-4,-19 5,0 1,0-1,0 0,0 1,0-1,0 0,0 0,0 0,0 0,0 0,0 0,-1 0,1 0,0 0,-1 0,1 0,-1 0,1 0,-1 0,0-1,0 1,1 0,-1 0,0 0,0-1,-1 0,-10-36,2 9,9 23,1 0,-1 0,1 0,0 0,0 0,1 1,0-1,1 0,-1 1,1-1,0 1,5-6,8-10,33-32,-2 2,-41 42,0 1,0-1,-1 0,0 0,6-16,-10 22,0 1,-1-1,1 0,-1 1,1-1,-1 0,0 1,-1-1,1 0,0 1,-1-1,1 0,-1 1,0-1,0 1,0-1,-1 1,1-1,-1 1,1 0,-1-1,0 1,0 0,0 0,0 0,-4-2,-5-2,-1 0,1 1,-1 1,-1-1,1 1,-1 1,1 0,-24-2,31 4,-169-21,-271-5,207 17,153 3,66 1,24 1,31-5,-34 10,108-18,124-7,-28 5,-128 7,-1-4,102-34,-116 32,505-172,-542 181,0-1,-2-1,37-23,-60 34,1 0,0 0,-1 0,1 0,-1-1,1 1,-1 0,0-1,0 1,1-1,-1 1,0-1,-1 1,1-1,0 0,0 1,-1-1,1-2,-1 3,0 0,-1 0,1 0,-1 1,1-1,-1 0,1 0,-1 0,1 0,-1 1,0-1,1 0,-1 0,0 1,0-1,0 1,0-1,0 0,0 1,0 0,0-1,0 1,-1-1,-9-2,0 1,0-1,0 2,0-1,-11 1,-58 2,56 0,0-1,0-1,-24-3,47 4,1 0,0 1,0-1,0 0,0 0,-1 0,1 0,0 0,0 0,0 0,-1-1,1 1,0 0,0 0,0 0,0 0,-1 0,1 0,0 0,0 0,0 0,0 0,-1 0,1-1,0 1,0 0,0 0,0 0,0 0,0 0,0 0,-1-1,1 1,0 0,0 0,0 0,0 0,0-1,0 1,0 0,0 0,0 0,0 0,0-1,0 1,0 0,0 0,10-7,17-4,73-13,-77 20,-1-1,1-1,-1 0,26-12,-48 18,1 0,-1 0,0 0,0 0,1 0,-1-1,0 1,1 0,-1 0,0 0,1 0,-1 0,0-1,0 1,1 0,-1 0,0 0,0 0,0-1,1 1,-1 0,0 0,0-1,0 1,0 0,1 0,-1-1,0 1,0 0,0 0,0-1,0 1,0 0,0-1,0 1,0 0,0 0,0-1,0 1,0 0,-1-1,-14-4,-30 1,-396 26,290-10,99-9,-417 44,423-36,46-11,0 0,0 0,0 0,0 0,0 1,-1-1,1 0,0 0,0 0,0 0,0 0,0 0,0 0,0 0,0 1,0-1,0 0,0 0,0 0,0 0,0 0,-1 0,1 1,0-1,0 0,1 0,-1 0,0 0,0 0,0 0,0 1,0-1,0 0,0 0,0 0,0 0,0 0,0 0,0 0,0 1,0-1,0 0,1 0,-1 0,0 0,0 0,0 0,0 0,0 0,0 0,1 0,-1 0,0 0,0 0,0 1,0-1,0 0,1 0,-1 0,0 0,27 4,48 2,139-5,86-22,-256 18,73-5,204 10,-94 8,74 5,-288-14,0 0,0 1,0 0,0 1,-1 0,20 8,-30-10,1 0,-1 0,0 0,1 1,-1-1,0 0,0 1,0 0,0-1,0 1,-1 0,1 0,-1 0,1 0,-1 0,0 0,0 0,0 0,0 0,0 0,-1 1,1-1,-1 0,1 1,-1-1,0 0,0 1,0-1,-1 0,1 0,0 1,-1-1,0 0,0 0,0 1,0-1,0 0,-3 4,-2 2,0 0,-1 0,0 0,0-1,-1 0,0 0,-1 0,-16 9,14-9,0 0,1 1,0 0,-14 14,24-21,-1-1,1 1,-1-1,1 1,-1 0,1-1,0 1,-1-1,1 1,0 0,-1-1,1 1,0 0,0-1,0 1,0 0,-1 0,1-1,0 1,1 0,-1-1,0 1,0 0,0-1,0 1,1 0,-1-1,0 1,1 0,0 0,0 1,1-1,-1 0,1 0,0 0,0 0,-1-1,1 1,0 0,0 0,0-1,0 1,2-1,60 5,-62-5,38 1,0-2,0-1,0-2,-1-1,0-2,0-2,38-12,-65 14,-23 6,-24 5,10 4,1 0,0 2,0 0,1 1,0 1,-34 25,-111 98,151-115,17-19,0 0,0-1,0 1,0-1,0 1,0 0,-1-1,1 1,1-1,-1 1,0 0,0-1,0 1,0-1,0 1,1-1,-1 1,0-1,1 1,-1-1,0 1,1-1,0 2,2-1,0 1,0-1,0 1,1-1,-1 0,0 0,1 0,-1 0,1-1,-1 1,1-1,7 0,53 1,0-3,119-18,-93 9,959-111,-1005 117,-41 8,-9 2,-11 5,-3 0,1 0,-26 19,41-30,-1-1,0 1,0-1,0 1,0 1,-1-1,-6 0,-17 3,0 1,1 2,0 0,0 1,0 2,1 0,0 2,1 0,-36 20,57-27,1 0,0 0,0 0,0 0,0 1,1-1,-1 1,1 0,0 0,0 0,-2 6,4-8,0 0,1 0,0 0,-1 0,1-1,0 1,0 0,0 0,0 0,0 0,1 0,-1 0,1 0,0 0,-1-1,1 1,0 0,0 0,0-1,0 1,1 0,-1-1,0 1,1-1,-1 0,1 1,0-1,0 0,3 2,18 10,43 19,-50-26,0 0,-1 2,-1-1,1 2,-2 0,1 0,14 14,-17-13,26 28,-35-37,-1 0,0 0,0 0,-1 0,1 0,0 1,0-1,-1 0,1 0,0 0,-1 1,0-1,1 0,-1 1,0-1,0 0,0 1,0-1,0 0,0 1,0-1,0 1,-1-1,1 0,0 0,-1 1,-1 1,-48 39,-13 12,58-49,1-1,1 1,-1 0,1 0,0 0,0 0,1 1,-1-1,1 1,-2 10,4-13,0 0,0 0,1 0,-1 0,1-1,0 1,-1 0,1 0,1 0,-1-1,0 1,1-1,0 1,-1-1,1 1,0-1,1 0,-1 0,0 0,1 0,-1 0,1 0,0-1,0 1,0-1,-1 1,2-1,-1 0,0 0,6 1,12 3,-1 0,1-1,33 2,-49-5,225 6,-150-6,-80-1,0 0,-1 1,1-1,0 0,0 0,-1 0,1 0,0 1,0-1,0 0,-1 0,1 0,0 1,0-1,0 0,0 0,0 1,-1-1,1 0,0 1,0-1,0 0,0 0,0 1,0-1,0 0,0 0,0 1,0-1,0 0,0 1,1-1,-1 0,0 0,0 1,0-1,0 0,0 0,1 0,-1 1,0-1,0 0,0 0,1 0,-1 1,0-1,0 0,1 0,-1 0,0 0,0 1,1-1,-1 0,0 0,1 0,-1 0,0 0,1 0,-1 0,0 0,1 0,-1 0,0 0,0 0,1 0,-1 0,0 0,1 0,0-1,-32 27,25-22,1-1,0 1,0 0,0 0,1 1,0-1,0 1,-6 8,10-12,0 0,1 0,-1 0,0 0,0 0,0 0,1-1,-1 1,1 0,-1 0,1 0,-1 0,1 0,-1-1,1 1,0 0,-1-1,1 1,0 0,0-1,0 1,0-1,0 1,0-1,1 1,31 13,-24-11,11 4,-10-3,0-1,0 1,-1 1,1-1,-1 1,-1 1,1 0,10 9,-18-14,0 1,0-1,0 1,-1-1,1 1,-1-1,1 1,-1 0,0-1,1 1,-1 0,0-1,0 1,-1 0,1-1,0 1,-1 0,1-1,-1 1,1-1,-1 1,0 0,0-1,0 1,0-1,0 0,0 1,0-1,0 0,-1 0,1 1,-1-1,-1 1,-8 7,-1 0,-1-1,-13 8,17-11,-89 52,-177 112,228-136,1 2,2 2,-59 62,97-92,0-1,1 1,0 0,0 0,1 1,-7 14,10-20,1-1,0 1,-1-1,1 1,0-1,0 1,0-1,0 1,1-1,-1 1,0-1,1 1,-1-1,1 0,-1 1,1-1,1 3,0-3,-1 1,1-1,0 1,0-1,0 0,0 0,0 1,0-1,1 0,-1-1,0 1,1 0,-1 0,0-1,5 1,10 1,1 0,0-1,-1-1,1 0,33-5,92-23,-14 2,-37 10,-42 7,57-5,-101 42,0-25,1-1,-1 0,1 1,0-2,-1 1,1-1,0 0,0 0,0 0,0-1,1 0,7-1,3 1,27-1,1-2,0-1,53-12,67-7,-163 23,1 0,-1 0,0 1,0-1,0 1,0-1,0 1,-1 0,1 0,0 0,0 0,-1 1,1-1,0 1,2 1,34 32,-25-21,-13-13,0-1,-1 1,1 0,0 0,-1 0,1 0,-1 0,1 0,-1 0,1-1,-1 1,0 0,0 0,1 1,-1-1,0 0,0 0,0 0,0 0,-1 0,1 0,0 0,0 0,-1 0,1 0,0 0,-1 0,1-1,-1 1,0 0,1 0,-1 0,0 0,0-1,1 1,-1 0,0 0,0-1,0 1,-1 0,-48 26,44-25,-107 48,-3-5,-202 54,-28-27,345-71,-1-1,0 0,0 1,1-1,-1 0,0 1,1 0,-1-1,0 1,1 0,-1 0,1 0,0 0,-1 0,-1 1,3-1,1-1,-1 1,0-1,1 1,-1-1,0 1,1-1,-1 1,1-1,-1 0,1 1,-1-1,1 0,-1 1,1-1,0 0,-1 1,1-1,-1 0,1 0,0 0,-1 0,1 0,0 0,-1 1,2-1,59 6,204-6,-293 5,0 1,1 1,0 0,-26 13,-100 47,132-56,1 0,0 1,0 0,-27 25,38-30,1 1,1 0,0 0,0 1,1-1,0 1,0 1,2-1,-1 1,1-1,-3 14,6-20,1-1,-1 1,1-1,0 1,-1-1,2 1,-1 0,0-1,0 1,1-1,0 1,0-1,-1 0,2 1,-1-1,0 1,0-1,1 0,0 0,-1 0,1 0,0 0,0 0,0 0,0-1,1 1,-1 0,0-1,1 0,0 1,-1-1,5 1,9 3,0-1,1 0,0-1,29 2,13 3,-56-7,43 15,-45-16,0 0,0 1,0-1,-1 1,1-1,0 1,0-1,-1 1,1 0,0-1,-1 1,1 0,-1-1,1 1,-1 0,0 0,1-1,-1 1,0 0,1 0,-1 0,0 0,0-1,0 1,0 0,0 0,0 0,0 0,0-1,0 1,-1 0,1 0,0 0,-1-1,1 1,0 0,-1 0,1-1,-1 1,1 0,-1-1,0 1,1 0,-1-1,-1 2,-15 12,0-1,-37 23,34-24,1 1,-27 23,40-31,1 0,0 1,0 0,1 0,0 0,0 0,0 1,1-1,0 1,1 0,-3 11,4-15,1 0,-1 0,1 0,0 0,0 0,0 0,0 0,1 0,-1 0,1 0,0 0,0 0,0 0,1 0,-1-1,1 1,0 0,3 3,-1-3,-1 1,2-1,-1 0,0-1,0 1,1-1,0 1,0-1,-1 0,12 2,7 1,1-1,0-1,0-1,30-1,-46-1,17 1,-1-1,0-1,1-1,-1-1,40-8,-62 10,1 1,0-1,0 1,0 0,-1 0,1 0,0 0,0 0,0 0,0 1,-1-1,1 1,0 0,-1 0,1-1,0 2,-1-1,1 0,-1 0,4 3,-5-3,0 0,0 0,-1 0,1 0,0 0,0 0,-1 0,1 0,-1 0,1 0,-1 1,1-1,-1 0,0 0,0 0,0 0,0 1,0-1,0 0,0 0,0 1,0-1,-1 0,1 0,-1 0,1 0,-1 0,1 1,-1-1,0 0,1 0,-1 0,0 0,0-1,0 1,0 0,0 0,0 0,0-1,0 1,0 0,-1-1,-1 2,-14 7,0 0,0-1,-24 8,-40 19,74-31,1 0,0 0,0 0,0 0,0 1,1 0,0 0,0 1,-5 7,9-11,-1 0,1 0,0 0,0 0,0 0,1 0,-1 0,0 0,1 1,0-1,-1 0,1 0,0 0,0 1,1-1,-1 0,0 0,1 0,0 0,-1 0,1 0,1 3,1-2,0 1,0-1,0 0,0 0,1 0,-1 0,1 0,0-1,0 1,0-1,4 2,9 3,0-1,1 0,-1-1,36 5,8-3,83-1,-3 1,-110-3,-118 35,73-29,1 1,0 0,1 1,0 0,-17 23,-40 74,44-46,18-65,0-1,-1 1,1 0,-1 0,1 1,-1 0,0 0,0 0,0 1,1 0,-10 1,-16 3,-42 8,67-10,-56 11,1 2,0 3,2 2,0 2,-108 57,163-76,-51 33,54-34,0 1,0-1,0 1,0-1,1 1,-1 0,1 0,0 0,0 0,0 0,1 0,-1 0,1 1,-2 3,4-5,-1-1,0 0,0 1,1-1,-1 0,1 0,-1 1,1-1,0 0,0 0,-1 0,1 0,0 1,0-1,0 0,0 0,1-1,-1 1,0 0,0 0,1 0,-1-1,0 1,1-1,-1 1,1-1,-1 1,1-1,-1 0,1 1,-1-1,1 0,2 0,60 4,-55-4,150-4,-185 4,-28 6,25 1,1 2,0 1,0 1,2 1,-1 1,2 1,0 1,1 1,-32 28,55-43,-1 0,1 0,0 0,0 0,0 0,0 0,0 0,0 1,0-1,0 0,1 0,-1 1,0-1,1 1,0-1,-1 0,1 1,0-1,0 1,0-1,0 2,0-2,1 0,0-1,0 1,-1 0,1 0,0-1,0 1,0-1,0 1,0-1,0 1,0-1,0 1,0-1,0 0,0 1,0-1,0 0,0 0,0 0,1 0,0 0,10 0,0 0,0-1,-1 0,14-3,-22 3,75-18,-72 18,-1-1,0 0,0-1,0 1,0-1,0 0,0 0,-1 0,0 0,0-1,7-7,-10 10,0 0,0 0,-1-1,1 1,0 0,-1 0,1 0,-1-1,0 1,1 0,-1 0,0-1,0 1,0 0,0 0,0-1,0 1,0 0,-1-1,1 1,0 0,-1 0,1 0,-1-1,0 1,1 0,-1 0,0 0,0 0,0 0,0 0,-1-1,-2-1,-1-1,0 1,1 0,-1 1,0-1,-1 1,-6-3,-19-4,1 1,-1 1,-1 2,-43-4,-137 1,157 7,-595 0,673-2,0-1,0 0,38-14,89-34,-100 34,-1-3,-1-2,-2-1,-1-2,-1-2,-1-1,38-35,-70 53,0 0,0-1,12-20,-20 29,-1-1,0 1,0-1,0 1,-1-1,1 1,-1-1,0 0,0 0,-1 0,1 0,-1 1,0-1,0 0,-1 0,1 0,-1 0,-1-4,1 7,-1-1,1 0,-1 0,1 1,-1-1,0 0,0 1,0 0,0-1,0 1,0 0,0 0,0 0,-1 0,1 0,0 0,-1 1,1-1,0 1,-1-1,1 1,-1 0,1 0,-1 0,1 0,-5 1,-8 0,0 1,0 0,-16 5,29-7,-42 12,0 2,1 1,1 2,0 1,2 2,-41 26,47-24,2 0,0 2,2 1,1 1,1 1,1 2,-21 30,21-14,26-43,0 0,0 0,0 0,0 0,1 0,-1 0,1 0,0 0,0 1,0-1,0 0,0 0,0 0,0 1,1-1,0 0,-1 0,2 2,-1-3,0 0,-1 0,1-1,0 1,0 0,0 0,0-1,0 1,0-1,0 1,0-1,0 1,0-1,0 1,1-1,-1 0,0 0,0 0,0 1,0-1,1 0,-1 0,0 0,0 0,0-1,1 1,-1 0,0 0,0-1,2 0,38-16,-41 17,31-17,-2 0,-1-2,38-33,74-78,-79 71,19-15,144-144,-184 175,-2-2,-2-1,33-60,-61 93,-1 0,-1-1,0 0,-1 1,-1-2,4-24,-8 35,0 0,1-1,-2 1,1 0,-1 0,1-1,-1 1,0 0,-1 0,1 0,-1 0,0 0,0 0,-1 1,1-1,-1 1,0-1,0 1,0 0,-1 0,1 0,-1 0,0 0,0 1,0-1,0 1,-5-2,-6-1,-1 0,1 1,-1 0,0 1,0 1,-1 0,1 1,0 0,-1 1,-29 4,-6 3,-103 25,103-20,0 3,1 2,-89 40,136-55,0 0,0 0,0 1,0-1,1 0,-1 1,1 0,0 0,0 0,0 0,-3 4,6-6,0-1,0 1,-1-1,1 1,0-1,0 1,0-1,0 1,0-1,0 1,0-1,0 1,1-1,-1 1,0-1,0 0,0 1,1-1,-1 1,0-1,0 1,1-1,-1 0,0 1,1-1,-1 1,1-1,-1 0,1 1,-1-1,1 0,2 2,1-1,-1 0,1 0,-1 0,0 0,1 0,0-1,5 1,24 0,1-1,-1-2,0-1,0-1,63-15,-26 0,113-44,-132 42,-1-2,84-51,-112 59,0-1,0 0,-2-2,-1 0,0-1,-2 0,23-32,-35 43,-1 1,0-1,0 0,0-1,-2 1,1 0,-1-1,0 0,-1 1,0-1,-1 0,0 1,0-1,-1 0,-1 0,1 1,-2-1,1 1,-1 0,-1-1,0 1,0 0,-1 1,0-1,0 1,-1 0,0 0,-1 0,1 1,-2 0,-14-11,1 4,0 1,-1 0,0 2,-1 0,0 1,-1 1,0 0,0 2,-1 1,0 1,-46-4,41 7,0 0,0 2,0 1,0 0,0 3,1 0,-1 1,1 1,-46 18,64-20,1 0,0 0,0 1,0 0,1 0,-12 11,19-16,0 1,0-1,1 1,-1-1,1 1,0-1,-1 1,1 0,0 0,0 0,0-1,1 1,-1 0,0 0,1 0,-1 0,1 0,0 0,0 0,0 0,0 0,0 0,0 0,1 0,-1 0,1 0,0 0,-1 0,1 0,0 0,0 0,0-1,1 1,-1 0,0-1,1 1,0-1,1 2,0 0,1-1,-1 0,1 0,0 0,0 0,0-1,0 1,0-1,0 0,0 0,0 0,1 0,-1-1,0 1,1-1,-1 0,0 0,1-1,-1 1,0-1,1 0,-1 0,0 0,6-2,-3 0,-1 1,1-1,-1 0,0 0,0-1,0 1,-1-1,1 0,-1-1,0 1,0-1,-1 0,0 0,5-7,-5 7,-1-1,0 0,-1 0,0 0,0 0,0 0,-1 0,0 0,0 0,-1 0,0-1,0 1,-1 0,0 0,0 0,-1 0,-4-12,1 9,0 1,0-1,-2 1,1 0,-1 1,0-1,-1 1,0 0,0 1,-14-9,-10-3,1 2,-2 1,-1 1,0 1,-69-16,7 8,-180-16,-100 19,323 17,-1 2,-66 9,71 1,48-11,1 0,0 0,-1 0,1 0,0 0,-1 0,1 0,-1 0,1 0,0 0,-1 0,1 0,0 1,-1-1,1 0,0 0,-1 0,1 1,0-1,-1 0,1 0,0 0,0 1,-1-1,1 0,0 1,0-1,0 0,0 1,-1-1,1 0,0 0,0 1,0-1,0 0,0 1,0-1,0 0,0 1,17 4,30-3,-16-5,0-2,0 0,-1-1,38-13,-48 12,0 0,-1 0,0-2,-1 0,0-1,-1-1,21-16,-36 26,-1 1,0-1,0 0,1 0,-1 0,0 0,0 0,0 0,0 0,0-1,-1 1,1 0,0 0,0 0,-1-1,1 1,-1 0,0-1,1 1,-1-1,0 1,0 0,0-1,0 1,0 0,0-1,0 1,-1-1,1 1,-1 0,1-1,-1 1,1 0,-1 0,0-1,0 1,0 0,0 0,0 0,0 0,0 0,0 0,-2-1,-5-3,0 1,0 0,-1 0,1 1,-1 0,-15-3,-39-7,0 3,-1 2,0 2,-124 4,41 11,-149 25,211-21,-132 35,204-44,0 0,1 1,-21 10,33-15,-1 0,0 1,0-1,0 1,1-1,-1 1,0-1,1 1,-1-1,0 1,1 0,-1-1,1 1,-1 0,1-1,-1 1,1 0,0 0,0-1,-1 1,1 1,0-1,0-1,1 1,-1-1,0 1,1 0,-1-1,0 1,1-1,-1 1,1-1,-1 0,1 1,-1-1,1 1,0-1,-1 0,1 1,-1-1,1 0,0 0,0 1,45 8,0-6,1-2,-1-1,1-2,50-9,189-39,610-182,-881 228,3-1,-1 0,0-1,0-1,-1 0,0-1,25-16,-41 23,1 1,0-1,0 1,-1 0,1-1,0 1,-1-1,1 0,-1 1,1-1,-1 1,1-1,-1 0,1 1,-1-1,0 0,1 1,-1-1,0 0,0 0,0 1,1-1,-1 0,0 0,0 1,0-1,0 0,-1 0,1 0,0 1,-1-2,0 1,0 0,-1 0,1 0,-1 0,1 0,-1 0,0 0,1 0,-1 1,0-1,0 1,1-1,-4 0,-29-4,1 2,-1 0,0 2,-48 3,7 0,-98-2,-74 0,-258 28,417-14,86-14,1 1,-1-1,0 0,0 1,1-1,-1 1,0-1,1 1,-1-1,1 1,-1 0,1 0,-1 0,1 0,-1 0,-1 2,4-2,0-1,0 1,0 0,0-1,0 1,0 0,0-1,0 1,0-1,0 1,0-1,1 0,-1 1,0-1,0 0,0 0,1 0,-1 0,0 0,0 0,1 0,1 0,37 1,-1-1,1-1,0-2,50-10,-24 0,119-38,-121 29,-1-3,-2-3,-1-1,-1-3,-2-2,86-67,-113 75,0-1,-3 0,0-2,-3-1,23-35,-33 42,-1 0,-1-1,-2 0,0-1,-2 0,-2 0,7-50,-12 67,-1-1,0 1,0-1,-1 1,-1-1,1 1,-2 0,1 0,-1 0,0 0,-9-14,10 20,0-1,0 1,0-1,-1 1,1 0,-1 0,0 0,1 0,-1 0,0 0,0 1,-1-1,1 1,0 0,0 0,-1 0,1 0,-1 0,1 1,-1-1,1 1,-1 0,0 0,1 0,-1 0,1 0,-1 1,1 0,-1-1,1 1,0 0,-1 1,1-1,-4 2,-7 3,2 1,-1-1,1 2,0 0,0 0,1 1,1 0,0 0,0 1,1 0,0 1,-9 15,15-21,0 0,0 0,1 1,0-1,0 0,1 1,0-1,0 1,0 0,1-1,0 1,0-1,1 8,1-8,-1-1,1 0,0 1,0-1,1 0,-1 0,1 0,0-1,1 1,-1 0,1-1,-1 0,1 0,0 0,0 0,1 0,-1-1,7 4,3-1,0 0,0 0,0-1,1-1,-1 0,1-1,0 0,0-1,0 0,0-1,0-1,0 0,0-1,-1 0,25-7,-13 3,-1-2,0 0,-1-2,0 0,-1-1,0-2,40-27,-47 27,0-1,-1 0,26-32,-35 39,0-1,-1 1,0-1,-1-1,0 1,0 0,-1-1,0 0,-1 0,2-14,-4 21,0 0,0 0,-1-1,1 1,0 0,-1 0,0 0,1 0,-1-1,0 1,0 0,-1 0,1 1,0-1,-1 0,1 0,-1 0,0 1,1-1,-1 1,0-1,0 1,0 0,-1 0,1-1,0 1,0 0,-1 1,1-1,-1 0,1 1,-1-1,1 1,-1 0,1-1,-1 1,1 0,-1 0,1 1,-6 0,2-1,0 1,0 0,0 0,0 0,1 0,-1 1,0 0,1 0,-1 0,1 1,0-1,0 1,0 0,0 1,0-1,-6 7,8-5,1 1,-1-1,1 0,0 1,0-1,1 1,0 0,0-1,1 1,-1 0,1-1,1 1,-1 0,1-1,1 1,-1 0,1-1,0 1,0-1,1 0,0 0,6 9,1 1,0 0,2-1,0 0,1 0,0-2,21 16,-13-14,0-1,1 0,1-2,0 0,37 11,127 30,-125-38,97 10,-125-20,1-3,-1 0,0-2,52-6,-80 6,0 0,0 1,0-2,-1 1,1-1,0 0,0 0,-1 0,0 0,1-1,-1 0,9-6,-14 8,1 1,-1-1,1 1,-1-1,1 0,-1 1,0-1,1 0,-1 1,0-1,0 0,1 1,-1-1,0 0,0 0,0 1,0-1,0 0,0 0,0 1,-1-1,1 0,0 1,0-1,0 0,-1 1,1-1,-1 0,1 1,0-1,-1 0,1 1,-1-1,0 1,1-1,-1 1,1-1,-1 1,0-1,1 1,-1 0,0-1,0 1,1 0,-1-1,0 1,0 0,0 0,0 0,1 0,-2 0,-47-8,28 9,-1 1,1 1,0 0,0 2,0 0,1 1,0 0,0 2,1 0,0 1,0 0,1 2,1 0,0 0,-22 21,8-5,2 1,1 2,2 0,1 2,1 0,-29 57,-7 41,55-119,1 1,1 0,0-1,1 1,1 0,0 1,1-1,0 0,3 15,-3-25,1 0,-1 0,1 0,-1 0,1 0,0 0,0 0,0-1,0 1,0 0,1-1,-1 1,1 0,-1-1,1 0,0 1,-1-1,1 0,0 0,0 0,0 0,0 0,0 0,0 0,0 0,1-1,-1 1,0-1,0 0,1 1,-1-1,0 0,4 0,6-1,0-1,0 0,-1 0,1-1,13-5,-18 6,285-95,-146 47,-129 44,-12 5,-1 0,1 0,-1 0,0-1,0 1,0-1,0 0,0 0,0 0,0-1,-1 1,6-5,-10 7,1-1,0 1,0 0,0 0,-1-1,1 1,0 0,0-1,-1 1,1 0,0 0,-1 0,1-1,0 1,-1 0,1 0,0 0,-1 0,1-1,-1 1,1 0,0 0,-1 0,1 0,-1 0,1 0,0 0,-1 0,1 0,-1 0,1 0,0 0,-1 0,1 1,0-1,-1 0,1 0,-1 0,1 0,-1 1,-36 4,-1 2,1 2,1 1,-57 21,57-18,-109 41,2 5,4 6,3 5,4 5,-217 161,324-217,-37 30,58-45,0 0,0 0,1 0,-1 1,1-1,0 1,0 0,1 0,-1 0,-1 6,4-10,0 0,0 0,-1 0,1 0,0 1,0-1,1 0,-1 0,0 0,0 0,0 0,1 0,-1 0,1 0,-1 0,1 0,-1 0,1 0,0-1,-1 1,1 0,0 0,1 1,1-1,-1 1,1-1,0 1,-1-1,1 0,0 0,0 0,0 0,4 0,9 1,0 0,31-1,-36-1,125-4,-81 1,0 2,76 7,-127-6,0 1,-1-1,1 1,0 0,-1 0,1 0,-1 0,1 1,-1-1,0 1,0 0,1-1,-1 1,-1 0,6 5,-7-5,0 0,0-1,0 1,0 0,-1 0,1-1,-1 1,0 0,0 0,1 0,-1-1,0 1,-1 0,1 0,0 0,-1 0,1-1,-1 1,1 0,-1 0,0-1,0 1,0 0,0-1,0 1,-1-1,1 1,0-1,-3 2,-19 18,-1-2,-1 0,-1-1,-49 26,29-17,31-18,-4 1,1 1,1 1,0 0,1 1,-18 18,33-30,0-1,1 1,-1-1,0 1,0 0,0 0,1-1,-1 1,0 0,1 0,-1 0,1 0,-1 0,1 0,0-1,-1 1,1 0,0 0,0 0,0 0,0 0,0 0,0 0,0 0,0 0,0 0,0 0,1 0,-1 0,0 0,1 0,-1 0,1 0,-1 0,1 0,-1-1,1 1,0 0,0 0,-1-1,1 1,0 0,0-1,0 1,0-1,0 1,0-1,0 1,0-1,0 1,2-1,7 3,0-1,0-1,0 1,18-1,-24-1,268-3,-308 6,-1 1,1 2,0 1,1 2,0 0,0 2,-49 23,75-29,0 1,1-1,0 1,1 1,0-1,-12 14,-4 4,11-14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0,'-1'24,"-2"0,-5 27,3-29,2 0,-1 39,4-54,0 1,1-1,0 0,1 1,0-1,0 0,0 0,1 0,0 0,0 0,1-1,5 8,10 12,30 56,-44-73,-1 1,0 0,-1 0,0 1,-1-1,0 1,0-1,-1 1,0 19,-2-26,0 0,0-1,0 1,0 0,-1-1,1 1,-1-1,0 0,0 0,0 1,-1-1,1-1,-1 1,0 0,-3 3,3-5,1 1,0 0,0-1,0 1,0 0,0 1,0-1,1 0,-1 0,1 1,0-1,-1 1,1-1,0 1,0 0,1-1,-1 1,0 0,1 0,0-1,0 1,-1 0,2 0,-1 0,0-1,1 4,7 18,-1-1,-1 2,-1-1,-1 1,1 35,-3-34,1-1,1 0,14 46,4 20,-15-45,-7-31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26 947,'-1'0,"0"-1,-1 1,1-1,0 1,0-1,0 1,0-1,0 0,0 1,0-1,1 0,-1 0,0 0,0 0,0 0,1 0,-1 0,1 0,-1 0,1 0,-1 0,1 0,-1-1,1 1,0 0,0 0,0-2,-5-39,4 37,2-16,0-1,2 0,0 0,1 1,1 0,1 0,9-21,-5 17,-2-1,-1-1,-1 0,2-29,-5 27,2 0,10-38,-1 7,-13 57,-1 1,0-1,0 0,0 1,-1-1,1 1,-1-1,1 1,-1-1,0 1,0-1,0 1,0 0,0-1,-1 1,1 0,-1 0,1 0,-1 0,0 0,0 0,0 0,0 1,-2-2,0 0,1 0,0 0,0 0,1 0,-1 0,1 0,-1-1,1 1,0-1,0 0,-1-5,1 2,1 0,1 0,-1 0,1 0,0 0,1 0,0 0,0 0,0 0,1 0,0 1,6-13,3-5,2 1,16-24,-14 25,-6 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0 993,'6'-1,"-1"-2,1 1,-1 0,0-1,0 0,0-1,0 1,0-1,-1 0,0 0,6-6,1 0,-4 3,1 0,-1-1,0 0,-1 0,0 0,0-1,-1 0,0 0,-1 0,0-1,0 1,-1-1,0 0,-1 0,0 0,-1-1,1-12,1 6,1 0,1 0,0 1,1 0,11-20,8-24,-3-4,96-243,-107 282,-6 14,0-1,0 1,1 0,0 1,1 0,0 0,14-14,-6 9,-2 0,1 0,13-23,-22 30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1,'3'1,"0"1,0-1,0 1,0 0,-1 0,1 0,-1 0,0 0,1 1,-1-1,0 1,0 0,0 0,1 4,7 6,20 22,-3 2,-1 0,-2 2,-1 0,-3 2,-1 0,24 76,-36-94,-1-2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1526,'0'-1,"-1"1,0 0,1-1,-1 1,0 0,1-1,-1 1,1-1,-1 1,0-1,1 1,-1-1,1 1,0-1,-1 1,1-1,-1 0,1 1,0-1,0 0,-1 1,1-1,0 0,0 0,0 1,0-1,0 0,-1 1,2-1,-1 0,0 0,0 1,0-2,4-36,-3 24,-2 3,0 1,-1-1,0 0,0 1,-2-1,1 1,-1 0,-8-15,3 9,-1 0,0 1,-1 0,-14-15,20 25,0-1,0 1,1-1,-1 1,1-1,1-1,-1 1,1 0,0-1,1 0,-1 1,1-1,1 0,-1 0,1 0,1-1,-1 1,1 0,0 0,1 0,-1 0,2-1,-1 1,1 0,0 1,0-1,1 0,0 1,0-1,0 1,1 0,0 0,0 0,1 0,0 1,7-7,-5 5,7-4,-1-2,0 0,14-18,-23 25,0-1,-1 1,0-1,0 1,0-1,-1 0,0 0,0 0,-1 0,1 0,-1-12,1 3,-2 1,1 0,-2 0,0 0,-1-1,0 1,-1 0,-1 1,0-1,-1 1,-11-21,11 24,0 0,0 0,2-1,-4-13,5 18,1 0,-1 0,0 0,0 0,-1 1,0-1,0 1,-1-1,0 1,0 0,0 0,-1 1,0-1,-7-5,11 10,-1 0,1 0,0 0,0-1,0 1,-1 0,1 0,0 0,1-1,-1 1,0-1,0 1,1-1,-1 1,0-1,1 1,0-1,-1 1,1-1,0 0,0 1,0-1,0 1,0-1,1-3,18-40,0 0,-17 33,-1-1,0 0,-1 0,-1 1,0-1,0 0,-2 1,-6-23,4 18,-1 0,0 1,-2-1,0 2,-18-28,21 36,0 1,-1-1,1 1,-1 1,-1-1,1 1,-1 0,0 0,0 1,0 0,-1 0,-8-3,-7 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310 884,'-58'-24,"43"18,1 1,-1-2,-24-15,34 18,0-1,0 1,0-1,0 0,1 0,0 0,0-1,0 1,1-1,0 0,0 0,-3-11,-37-90,31 82,1 0,1 0,2-1,0-1,2 1,1-1,-4-54,9 37,2-1,2 0,1 1,18-65,-8 49,-11 35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1101,'-1'1,"-1"0,0 0,0 0,0 0,0-1,0 1,0-1,0 1,0-1,0 1,0-1,0 0,0 0,0 0,0 0,0-1,0 1,0-1,0 1,0-1,0 1,0-1,0 0,0 0,1 0,-1 0,-2-2,-1-3,0 1,1-1,0 0,0 0,0 0,-4-11,-4-7,-51-77,39 67,3 0,0-1,3-1,1-1,-17-52,32 74,1 1,0 0,1-1,0 1,1 0,1-1,0 1,1 0,0 0,6-14,-3 9,-1 0,-1 0,-1-1,0-20,-3 33,0 0,-1 0,0-1,0 1,-1 0,0 0,0 1,0-1,-1 0,0 1,-1-1,1 1,-1 0,-1 0,-5-6,9 10,-13-13,1-1,-13-21,22 31,1-1,0 0,0 0,0 0,1-1,0 1,0-1,1 1,-1-11,2 15,0-12,-1 1,-1 0,0 0,-6-20,4 26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317 978,'-2'-1,"0"-1,1 1,-1 0,1 0,-1-1,1 1,0 0,0-1,0 0,-1 1,1-1,1 1,-1-1,0 0,0 0,1 0,-1 0,1 1,-1-1,1 0,0-2,-3-6,-15-33,-1 1,-2 0,-2 2,-1 0,-3 2,-46-53,64 80,0 0,0 0,1-1,1 0,0 0,1-1,0 1,1-2,0 1,1 0,1-1,0 0,1 0,0 0,1 0,1 0,0 0,1 0,1 0,0 0,5-20,2 15,0-1,1 1,1 1,17-21,-12 16,22-41,-34 56,0 0,-1-1,0 1,-1-1,3-12,-4-1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330 401,'-4'0,"0"1,0 0,0 0,0 0,0 0,0 1,0 0,-4 2,-27 9,33-13,0 0,1 0,-1-1,0 1,1 0,-1 0,1-1,-1 1,1-1,-1 0,1 1,-1-1,1 0,-1 0,1 0,0 0,-1 0,1 0,0 0,0 0,0 0,-1-2,-19-26,-22-40,32 50,0 0,-1 1,0 1,-2 0,0 0,0 2,-21-17,33 30,0 0,0 1,0-1,0 0,0 0,1-1,-1 1,1 0,-1 0,1-1,0 1,0-1,0 1,0-1,1 1,-1-1,1 0,-1 1,1-1,0 0,0 1,0-1,0 0,1 1,-1-1,1 0,-1 1,1-1,2-4,-2 3,0 0,0-1,0 0,0 1,-1-1,0 1,0-1,0 0,-1 1,0-6,-7-5,-1 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508 102,'1'1,"-1"0,1 0,0 1,-1-1,1 0,0 0,0 0,0 0,0 0,0 0,0 0,0 0,0 0,0-1,0 1,0 0,1-1,-1 1,0-1,0 1,1-1,-1 0,0 1,1-1,-1 0,0 0,1 0,-1 0,1 0,-1 0,0 0,1-1,1 0,-2 1,0 0,0 0,0 0,-1 0,1-1,0 1,0 0,0 0,0-1,-1 1,1-1,0 1,0-1,-1 1,1-1,0 1,-1-1,1 1,-1-1,1 0,0-1,-1 1,0 0,0 0,0 0,0 1,-1-1,1 0,0 0,0 0,-1 0,1 0,-1 0,1 0,-1 1,1-1,-1 0,1 0,-1 1,0-1,0 0,1 1,-1-1,0 1,0-1,1 1,-1-1,-1 0,-13-6,-1 0,1 0,-1 1,0 1,0 1,-1 0,0 2,-27-3,-14-3,-212-23,219 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0.39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1,'-3'0,"1"1,0 0,0 1,0-1,1 0,-1 0,0 1,0-1,1 1,-1-1,1 1,0 0,-2 2,-9 9,-10 0,-1 0,0-2,0 0,-1-1,-1-1,-49 11,41-14,0-1,-1-1,0-2,1 0,-63-6,11 1,26 3,9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26,'4'0,"6"0,5 0,10 0,-1-4,-4-6,-5-1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291 7,'4'0,"6"-5,2 4,-2 5,-7 3,-12 0,-14 3,-15 0,-15-2,-6-2,1-3,8 0,11-3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325 81,'5'0,"5"0,5 0,5-5,3-5,-2-6,-9 1,-16 2,-19 3,-28 4,-18 2,-10 3,-1 1,10 0,16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1014,'2'0,"0"-1,1 1,-1 0,0-1,0 1,0-1,0 1,0-1,0 0,0 0,0 0,0 0,0 0,0-1,-1 1,1 0,0-1,-1 0,1 1,-1-1,0 0,0 1,1-1,-1 0,0 0,0 0,-1 0,1 0,0 0,-1-1,1 1,-1 0,0 0,0 0,0 0,0-1,0-2,0-12,-1 0,-1-1,-7-29,4 23,4 21,1-1,0 0,0 1,0-1,0 0,0 1,1-1,-1 1,1-1,0 0,0 1,0 0,1-1,-1 1,4-5,1 0,0 0,1 1,0 0,9-8,-10 10,1-1,-1 0,-1 0,1 0,-1-1,0 1,0-1,6-15,-8 15,0-1,-1 0,0 1,0-1,-1 0,0 0,0 0,-1 0,0 0,0 0,-1 0,0 0,-1 0,0 0,0 0,0 1,-1-1,-6-10,3 8,-1 0,0 0,-1 1,0 0,0 0,-1 1,0 0,0 0,-1 1,0 1,-17-9,24 14,-8-5,1 1,0-1,0-1,0 0,-13-12,21 17,0 0,0 0,0 0,1-1,-1 1,1 0,0-1,0 1,0-1,0 1,0-1,0 0,1 1,-1-1,1 0,0 0,-1 1,1-1,1 0,-1 0,0 1,1-1,-1 0,1 1,0-1,0 0,0 1,0-1,0 1,2-3,39-61,-32 52,0 0,-1-1,0 0,-1 0,-1-1,0 0,-2-1,7-28,-9 23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5 895,'2'0,"-1"0,1 0,-1 0,1 0,0 0,-1-1,1 1,0 0,-1-1,1 1,-1-1,1 0,-1 1,1-1,-1 0,0 0,1 0,-1 0,0 0,0 0,0 0,0-1,0 1,0 0,0-1,0 1,0-1,0 1,-1-1,1 1,-1-1,1 1,-1-1,1 1,-1-3,0 1,0 0,0 0,0 1,-1-1,1 0,-1 0,0 0,0 0,0 1,0-1,0 0,0 1,-1-1,1 1,-1-1,0 1,0 0,0 0,-3-3,3 4,1-1,-1 1,0-1,1 1,-1-1,1 0,-1 0,1 1,0-1,0 0,0 0,0 0,0 0,0-1,0 1,1 0,-1 0,1 0,0-1,-1 1,1 0,0 0,0-1,1-2,1-2,0 1,1-1,0 0,0 1,1-1,4-6,-3 6,-1 1,-1-1,1 0,-1 0,0 0,3-13,-4-2,-1 0,-2-34,-1 33,2 0,3-29,-2 45,0 0,1 0,0 0,0 1,0-1,1 1,0-1,0 1,1 0,0 0,7-9,-6 9,0-1,-1 0,0 0,0 0,0 0,-1-1,-1 1,1-1,-1 0,0 0,-1 0,0 0,0 0,-1 0,0-12,-2-7,-2-1,0 1,-10-32,12 54,0 0,-1 0,1 0,-1 0,0 0,0 0,-5-5,-8-11,8 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47 1,'-4'0,"-7"0,-4 0,-1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0:52.56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1 103,'57'0,"-1"-4,0-1,61-16,-52 11,-1 3,1 2,77 5,-58 1,90-11,-63-6,-43 5,119-4,198 36,63-13,-260-10,125 17,-72-6,-67-6,-77 9,-64-7,49 2,1304-6,-628-2,-721-1,53-9,-51 5,49-1,220 9,179-4,-318-11,67 0,53 1,-6-1,-148 14,-110-1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10.83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5896 1,'-1'9,"-1"-1,1 1,-1 0,-1-1,1 0,-1 1,-8 13,6-12,1-1,0 1,0 0,1 0,-2 13,3-5,0 0,-2-1,0 1,-1-1,-1 0,-12 25,14-35,0 1,-1-1,0 0,0-1,0 1,-1-1,0 0,-1-1,1 1,-1-1,0 0,0-1,-1 0,1 0,-1-1,-10 4,-17 2,-2-1,1-1,-71 2,68-6,-138 22,103-15,31-3,-59 1,59-6,1 2,-1 2,1 2,-56 17,93-23,-31 9,-45 7,34-9,-88 32,93-27,0-1,-74 12,59-17,-6 0,-70 1,-6 4,91-7,-51 0,-456-7,525 0,-54-11,54 7,-53-3,62 8,0 1,1-1,-1-1,0-1,1-1,0-1,-35-10,9 0,0 1,-1 3,-1 2,-63-2,-11-3,15 3,-181 8,134 5,103-6,-1-1,1-3,-77-20,83 20,0 2,0 1,-1 3,-52 5,-7-1,-60-6,-170 6,308 1,1 1,-40 12,42-10,0-1,0-1,-31 2,12-6,31-2,1 1,0 0,0 1,0 0,0 1,0 0,0 1,0 0,0 1,1 0,-10 5,-7 5,-1-1,1-2,-56 15,66-21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16.30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1,1-1,1 0,-1 0,2-1,8 13,23 45,-26-37,1 0,2-1,1 0,1-1,1-1,1 0,2-2,40 41,-41-48,0 0,1-2,31 19,-39-28,1 0,0-1,-1 0,1-1,1 0,-1-1,1 0,14 0,99-2,-89-2,0 1,69 10,-56-3,1-3,54-1,-50-3,80 11,-21 1,1-4,132-10,-77-1,-141 3,372-15,-232 4,171 10,-146 3,886-2,-720-27,-290 17,-33 4,43-1,-56 6,316-19,-284 16,92 3,25 0,-89-11,-53 7,54-3,35 9,-37 0,129-13,-129 1,-4-2,0 3,158 3,90 51,-313-41,3 2,-24-4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20.59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4288 1,'4'0,"0"0,0 0,0 1,-1-1,1 1,0 0,0 0,-1 0,1 1,-1-1,1 1,-1 0,1 0,-1 0,0 0,0 1,5 4,-4-2,0 1,-1-1,1 0,-1 1,-1 0,1 0,-1 0,0 0,3 12,-2 4,-1 1,-1-1,0 1,-2-1,-3 23,1-29,-1-1,-1 1,0-1,0 0,-2-1,0 0,-9 14,9-15,-1-1,2 1,0 1,0-1,2 1,-1 0,2 0,-4 26,7 11,1-36,-1 0,0 1,-1-1,-6 29,5-39,1-1,0 0,-1 0,0 0,0-1,0 1,-1 0,1-1,-1 1,0-1,0 0,0 0,0 0,0-1,-1 1,1-1,-1 1,0-1,0 0,1 0,-2-1,-4 2,-114 33,23-8,-106 46,-42 27,231-93,0 1,1 1,-18 14,19-14,0 0,0 0,-32 13,-70 23,-116 40,-3-22,129-43,79-17,-1 2,1 0,0 2,-47 19,39-9,-3 2,-1-1,-1-2,-67 17,-457 85,515-108,27-6,1 0,-1-2,-28 1,-593-5,638 1,0 0,1 0,-1 0,0 1,1 0,-1 0,1 0,-1 1,1 0,0 0,-1 0,1 1,0 0,0 0,1 0,-1 0,1 1,0 0,-1 0,2 0,-1 0,-3 6,0-1,0 1,-1-1,0-1,-1 1,0-1,0-1,0 0,-15 9,-11 3,-45 18,56-28,0 1,1 1,1 1,0 2,-27 21,11 3,1 2,3 1,1 2,-27 47,51-75,4-10,1 0,-1-1,0 1,0-1,-1 0,1 0,-1-1,1 1,-1-1,-1-1,1 1,0-1,0 0,-1 0,1-1,-1 0,-10 1,-3-1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4.3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63,'4'0,"10"0,8 0,3 0,3 0,-5-3,0-2,-5-4,-2 0,2-2,1 0,3 3,-3 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26.13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5413 0,'0'535,"-1"-512,-1 0,-1-1,-1 1,-1-1,-8 23,-47 107,42-109,7-15,2-9,1 1,-10 42,12-37,-1 1,-1-1,-1-1,-2 1,0-2,-1 1,-25 33,6-11,-2-2,-57 56,58-67,-2-2,-57 40,64-50,1 1,-29 31,34-33,0 0,-1 0,0-2,-29 17,-16-1,-73 25,119-50,-286 103,271-98,1 1,-57 35,21-11,11-13,-2-2,-1-3,-92 19,132-34,-1-1,0 0,1 2,0 1,1 1,-38 20,-223 111,19-11,249-119,0 1,1 0,-19 20,-25 20,43-39,1 1,1 0,0 1,-15 22,7-9,-29 47,42-60,0 0,-1 0,-1-1,0 0,-1-1,-1 0,-12 11,15-15,-1-1,1 0,-1 0,-1-1,1 0,-1-1,0 0,0-1,-1 0,1-1,-1 0,0 0,1-2,-1 1,-13-1,-90-4,46 0,-75 7,77 8,49-8,1 0,-31 2,-101 6,-33 1,137-13,1 3,-49 9,35-3,-101 20,136-23,0 0,1 2,0 0,-37 21,14 1,34-22,1-1,-1 0,-1 0,1-1,-1 0,0-1,0-1,-1 0,-24 4,0-1,1 1,1 2,0 1,0 1,1 3,0 0,-53 36,60-37,21-12,0 1,0 0,0 1,0-1,1 1,-1 0,1 1,0-1,-7 10,8-9,-1 0,1 0,-1 0,0-1,-1 0,1 0,0 0,-1 0,0-1,0 0,-9 3,-6 1,-46 9,30-8,19-4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31.16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1,-1-1,1 0,1 0,0 0,0 0,1-1,0 0,11 16,22 40,-27-29,0 1,9 63,9 33,-23-115,1-1,0 0,2 0,0-1,13 18,60 66,49 44,-94-107,-8-9,30 37,-41-45,0-1,2 0,0-2,31 21,-24-19,0 2,27 27,-38-29,1-1,0 0,1-2,1 0,1-1,0 0,1-2,0-1,36 14,-17-10,-1 1,0 2,54 34,-73-42,-1-1,1-1,27 7,43 20,-51-16,-16-9,0 1,0 2,-1 0,-1 2,0 0,18 19,28 25,-47-41,0-1,36 22,27 24,73 64,-81-69,-37-30,-23-18,-1 1,0 1,0 0,22 26,-30-31,0-1,0 0,0 0,1 0,0-1,0 0,1 0,0-1,8 4,82 29,-60-25,37 17,-27-11,0-1,53 10,69 2,-160-27,0 0,0 1,0 0,0 1,16 9,19 6,15-2,1-3,83 8,-105-16,55 13,-63-11,0-2,40 4,150-9,-9 1,-126 10,-64-7,1-2,23 2,464 20,-340-28,-94 0,144 13,-196-5,-1 1,0 2,0 0,37 19,6 2,11 1,1-3,1-5,1-2,1-4,1-4,113 3,-172-15,-11 0,0-1,0 2,0-1,1 2,-1-1,0 2,0 0,22 8,-24-2,-7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33.11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1 902,'13'-1,"-1"-1,1 0,-1-1,1 0,12-6,30-6,7-1,-1-2,107-48,-63 23,-82 33,0-1,28-20,-34 20,0 0,1 2,0 0,1 1,19-6,19 2,111-9,-109 16,105-22,-126 14,0-2,-2-1,1-2,55-37,49-25,-125 72,0-1,21-17,-27 18,0 1,1 0,0 0,0 1,0 1,1 0,21-7,134-21,87-23,221-54,-475 110,15-2,0-1,-1 0,1-1,-1 0,0-1,21-11,-19 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34.13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1,'-4'0,"-6"0,-6 0,-12 0,-11 0,-8 0,1 0,4 0,4 0,9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40.44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1,'0'7,"-1"0,-1 0,1-1,-1 1,0 0,-1-1,0 0,0 1,0-1,0 0,-1 0,-8 8,6-6,1 0,0 0,0 1,-6 14,10-19,0 0,0 1,0-1,1 0,0 0,-1 1,1-1,1 0,-1 0,1 0,-1 1,1-1,0 0,3 7,6 15,-4-8,1-1,0 0,2 0,-1-1,2 0,12 17,-13-23,0 1,-1 0,-1 1,0 0,-1 0,0 0,-1 1,0 0,4 18,-2 7,-1-1,0 40,-3-32,-1-33,1-1,0 1,0-1,2 1,-1-1,13 20,11 31,-9-3,3-2,1 0,34 55,20 26,-69-122,-1 1,0-1,-1 1,-1 1,4 24,-6-30,0 0,1 0,0 0,7 12,11 33,-11-22,2 0,1-1,22 38,71 102,-95-154,1-1,0-1,20 22,-3-6,67 72,61 102,-141-187,1-1,1 0,1-1,1-1,0-1,1-1,1-1,0-1,50 22,236 111,-263-124,-8-5,2-3,66 18,-66-23,-1 2,68 32,-93-35,-1 0,0 1,0 1,-1 0,13 15,34 31,3-15,114 59,-121-72,-2-2,63 20,-73-31,0 1,-1 3,40 25,-4 6,85 41,-129-76,0-1,1-2,1-2,-1-1,58 8,-6-6,-17-1,83 1,-121-10,0 2,0 1,0 2,38 13,-39-10,0-2,1-1,0-1,40 1,0-7,-13-1,-1 3,0 2,87 17,-102-13,0-2,0-1,48-3,13 2,-14 8,-60-7,54 3,-64-8,-2 0,0 0,-1 1,1 0,0 2,0 0,-1 1,22 7,-5 2,1-3,1 0,-1-3,1-1,48 3,189-9,-128-3,270 19,-1-5,-311-12,-81 0,0-1,0-2,-1 0,1-1,-1-1,0-1,-1-1,0 0,0-2,22-14,-14 11,-23 11,0 0,-1 0,1 0,-1 0,1-1,-1 0,0 0,4-4,2-5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46.33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0,'-1'42,"-1"1,-3-1,-1 0,-2-1,-2 0,-18 47,-36 74,-144 256,137-302,45-77,2 2,1 1,-19 51,25-46,-37 109,40-100,4-16,-1 0,-3-1,-27 59,32-79,1 1,0-1,-8 41,11-39,0-1,-2-1,0 1,-13 24,-4-6,-3-1,0-1,-3-2,-65 60,40-48,-90 55,71-51,-153 110,67-36,13-9,70-72,63-37,1 0,0 0,1 1,-1 1,1 0,1 1,0 0,0 1,1 0,-18 23,19-20,0-1,-1 0,0 0,0-1,-1 0,-1 0,0-2,0 1,-19 9,-14 6,-71 27,48-23,51-24,0 0,0-1,0-1,0 0,-1-2,1 0,-1-1,-29-3,20 1,0 2,-41 4,-40 8,-184-3,-512-9,788 1,0 1,0 1,0 1,0 0,0 1,-18 9,-39 11,-202 34,170-38,39-6,39-7,-1-2,1-1,-51 2,70-7,1 1,-1 0,0 0,0 1,1 0,-1 0,1 1,0 0,-10 5,-12 6,1-5,-1-1,-1-2,1 0,-1-2,0-1,0-2,-32-2,-82 7,125-3,1 0,-1 1,1 0,0 2,-28 12,15-5,-43 12,4-1,52-19,-1 0,0-1,-37 3,43-7,0 1,1 0,-1 1,1 1,-1 0,1 0,0 1,0 1,1 0,-1 0,1 1,-10 8,-7 14,25-23,-1 0,0-1,0 0,0 0,-1 0,0 0,1-1,-1 0,-6 3,-73 24,57-21,-48 21,14-2,36-17,-1 1,-23 16,-14 2,58-25,8-2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48.57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1,'-1'0,"-1"1,0-1,1 1,-1-1,1 1,-1 0,1 0,0 0,-1 0,1 0,0 0,0 0,-1 0,1 0,0 1,0-1,0 0,0 1,1-1,-2 3,-16 36,14-30,-3 10,0 0,2 0,0 1,1-1,2 1,-1 33,10 131,-5-166,30 338,11 154,-41-486,1 0,1-1,1 1,1-1,1 0,1-1,1 0,13 24,71 171,-82-192,-1 2,8 35,-13-43,1 0,0 0,1 0,2-1,19 36,94 123,-114-164,0 1,-2 1,1-1,-2 1,0 0,-1 0,0 1,1 26,-2-22,0 0,2 0,0-1,12 30,-16-47,1-1,-1 1,1-1,-1 0,1 0,0 0,0 0,0 0,0 0,0 0,1-1,-1 1,0-1,1 0,-1 0,1 1,-1-2,4 2,55 7,-52-9,0 1,0 0,-1 1,1 0,10 3,-9 1,0 0,0 0,-1 1,0 0,0 1,-1 0,11 13,-10-11,0 0,0-1,1 0,0-1,17 11,-11-11,49 31,-62-37,-1 0,1 0,-1 0,1 0,-1 0,0 0,0 1,0-1,0 1,0 0,-1-1,1 1,-1 0,0 0,0 0,0 0,0 0,0 0,0 4,-3 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50.05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1,'3'52,"2"1,2-1,19 71,15 104,-33-188,-1 1,-3-1,-1 1,-1 0,-3 0,-1 0,-14 71,12-91,0-1,-14 36,13-46,1 0,-1-1,0 0,-1 0,0 0,0-1,-15 14,13-15,1 1,0 0,0 1,1-1,0 1,0 1,1-1,0 1,0 0,1 0,0 0,1 1,0-1,1 1,0 0,0 0,1-1,0 1,0 0,3 19,1 2,9 44,2 22,-13-76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7:53.37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2082 301,'-23'1,"1"-2,0 0,-1-2,1 0,0-1,1-1,-1-2,-31-13,4-2,29 11,-1 1,1 1,-2 2,1 0,-1 0,0 2,-31-3,-1 5,1-3,-62-13,41 5,-100-4,63 8,26 4,40 3,-68-13,-234-48,328 60,0 0,0 2,0 0,0 2,-1 0,1 1,0 0,0 2,0 0,0 2,-19 6,-6 4,22-7,0-1,0 0,-29 3,30-8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06.89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0,'-1'15,"-1"0,0 0,-1 0,-1-1,-9 22,7-18,0 0,-6 36,9-34,-1 0,-1-1,-1 0,0 0,-2-1,0 1,-1-2,-1 1,-20 27,26-40,0 0,0 0,0 1,1 0,0 0,0 0,1 0,-1 0,1 1,1-1,-1 1,1-1,0 1,1 0,0-1,0 13,5-4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6.50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1 245,'11'0,"1"0,0-1,-1 0,1-1,-1 0,0-1,0 0,0 0,0-1,0 0,10-6,-8 1,0 1,0-1,-1-1,-1 0,0 0,0-1,11-16,-12 17,-1 0,1 1,1 0,12-9,23-18,-35 23,-3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07.97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1,'0'2,"1"1,0-1,0 1,0-1,1 1,-1-1,0 0,1 0,0 1,2 1,5 8,16 30,71 105,-80-126,1 0,0-2,2 0,36 28,-38-33,-2 1,0 1,0 0,-2 1,20 30,-19-25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09.97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1,'-1'24,"0"1,1 0,1 0,2 0,0 0,1-1,12 37,19 61,-25-81,30 76,7 1,35 70,-76-179,1 0,0 0,0 0,1-1,0 0,0 0,1-1,0 0,12 7,0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12.29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1 201,'4'0,"6"0,10-5,15-5,14-5,11-5,9-8,2 2,-4 0,1 1,-8 4,-9 6,-13 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13.54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391 220,'0'-4,"-4"-6,-2-6,-4 1,-4 2,-5 3,-7 0,-8-8,-7 0,-9-2,-1-2,4 4,10-1,7 4,9 4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4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5896 1,'-1'9,"-1"-1,1 1,-1 0,-1-1,1 0,-1 1,-8 13,6-12,1-1,0 1,0 0,1 0,-2 13,3-5,0 0,-2-1,0 1,-1-1,-1 0,-12 25,14-35,0 1,-1-1,0 0,0-1,0 1,-1-1,0 0,-1-1,1 1,-1-1,0 0,0-1,-1 0,1 0,-1-1,-10 4,-17 2,-2-1,1-1,-71 2,68-6,-138 22,103-15,31-3,-59 1,59-6,1 2,-1 2,1 2,-56 17,93-23,-31 9,-45 7,34-9,-88 32,93-27,0-1,-74 12,59-17,-6 0,-70 1,-6 4,91-7,-51 0,-456-7,525 0,-54-11,54 7,-53-3,62 8,0 1,1-1,-1-1,0-1,1-1,0-1,-35-10,9 0,0 1,-1 3,-1 2,-63-2,-11-3,15 3,-181 8,134 5,103-6,-1-1,1-3,-77-20,83 20,0 2,0 1,-1 3,-52 5,-7-1,-60-6,-170 6,308 1,1 1,-40 12,42-10,0-1,0-1,-31 2,12-6,31-2,1 1,0 0,0 1,0 0,0 1,0 0,0 1,0 0,0 1,1 0,-10 5,-7 5,-1-1,1-2,-56 15,66-21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4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1,1-1,1 0,-1 0,2-1,8 13,23 45,-26-37,1 0,2-1,1 0,1-1,1-1,1 0,2-2,40 41,-41-48,0 0,1-2,31 19,-39-28,1 0,0-1,-1 0,1-1,1 0,-1-1,1 0,14 0,99-2,-89-2,0 1,69 10,-56-3,1-3,54-1,-50-3,80 11,-21 1,1-4,132-10,-77-1,-141 3,372-15,-232 4,171 10,-146 3,886-2,-720-27,-290 17,-33 4,43-1,-56 6,316-19,-284 16,92 3,25 0,-89-11,-53 7,54-3,35 9,-37 0,129-13,-129 1,-4-2,0 3,158 3,90 51,-313-41,3 2,-24-4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4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4288 1,'4'0,"0"0,0 0,0 1,-1-1,1 1,0 0,0 0,-1 0,1 1,-1-1,1 1,-1 0,1 0,-1 0,0 0,0 1,5 4,-4-2,0 1,-1-1,1 0,-1 1,-1 0,1 0,-1 0,0 0,3 12,-2 4,-1 1,-1-1,0 1,-2-1,-3 23,1-29,-1-1,-1 1,0-1,0 0,-2-1,0 0,-9 14,9-15,-1-1,2 1,0 1,0-1,2 1,-1 0,2 0,-4 26,7 11,1-36,-1 0,0 1,-1-1,-6 29,5-39,1-1,0 0,-1 0,0 0,0-1,0 1,-1 0,1-1,-1 1,0-1,0 0,0 0,0 0,0-1,-1 1,1-1,-1 1,0-1,0 0,1 0,-2-1,-4 2,-114 33,23-8,-106 46,-42 27,231-93,0 1,1 1,-18 14,19-14,0 0,0 0,-32 13,-70 23,-116 40,-3-22,129-43,79-17,-1 2,1 0,0 2,-47 19,39-9,-3 2,-1-1,-1-2,-67 17,-457 85,515-108,27-6,1 0,-1-2,-28 1,-593-5,638 1,0 0,1 0,-1 0,0 1,1 0,-1 0,1 0,-1 1,1 0,0 0,-1 0,1 1,0 0,0 0,1 0,-1 0,1 1,0 0,-1 0,2 0,-1 0,-3 6,0-1,0 1,-1-1,0-1,-1 1,0-1,0-1,0 0,-15 9,-11 3,-45 18,56-28,0 1,1 1,1 1,0 2,-27 21,11 3,1 2,3 1,1 2,-27 47,51-75,4-10,1 0,-1-1,0 1,0-1,-1 0,1 0,-1-1,1 1,-1-1,-1-1,1 1,0-1,0 0,-1 0,1-1,-1 0,-10 1,-3-1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5413 0,'0'535,"-1"-512,-1 0,-1-1,-1 1,-1-1,-8 23,-47 107,42-109,7-15,2-9,1 1,-10 42,12-37,-1 1,-1-1,-1-1,-2 1,0-2,-1 1,-25 33,6-11,-2-2,-57 56,58-67,-2-2,-57 40,64-50,1 1,-29 31,34-33,0 0,-1 0,0-2,-29 17,-16-1,-73 25,119-50,-286 103,271-98,1 1,-57 35,21-11,11-13,-2-2,-1-3,-92 19,132-34,-1-1,0 0,1 2,0 1,1 1,-38 20,-223 111,19-11,249-119,0 1,1 0,-19 20,-25 20,43-39,1 1,1 0,0 1,-15 22,7-9,-29 47,42-60,0 0,-1 0,-1-1,0 0,-1-1,-1 0,-12 11,15-15,-1-1,1 0,-1 0,-1-1,1 0,-1-1,0 0,0-1,-1 0,1-1,-1 0,0 0,1-2,-1 1,-13-1,-90-4,46 0,-75 7,77 8,49-8,1 0,-31 2,-101 6,-33 1,137-13,1 3,-49 9,35-3,-101 20,136-23,0 0,1 2,0 0,-37 21,14 1,34-22,1-1,-1 0,-1 0,1-1,-1 0,0-1,0-1,-1 0,-24 4,0-1,1 1,1 2,0 1,0 1,1 3,0 0,-53 36,60-37,21-12,0 1,0 0,0 1,0-1,1 1,-1 0,1 1,0-1,-7 10,8-9,-1 0,1 0,-1 0,0-1,-1 0,1 0,0 0,-1 0,0-1,0 0,-9 3,-6 1,-46 9,30-8,19-4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1,-1-1,1 0,1 0,0 0,0 0,1-1,0 0,11 16,22 40,-27-29,0 1,9 63,9 33,-23-115,1-1,0 0,2 0,0-1,13 18,60 66,49 44,-94-107,-8-9,30 37,-41-45,0-1,2 0,0-2,31 21,-24-19,0 2,27 27,-38-29,1-1,0 0,1-2,1 0,1-1,0 0,1-2,0-1,36 14,-17-10,-1 1,0 2,54 34,-73-42,-1-1,1-1,27 7,43 20,-51-16,-16-9,0 1,0 2,-1 0,-1 2,0 0,18 19,28 25,-47-41,0-1,36 22,27 24,73 64,-81-69,-37-30,-23-18,-1 1,0 1,0 0,22 26,-30-31,0-1,0 0,0 0,1 0,0-1,0 0,1 0,0-1,8 4,82 29,-60-25,37 17,-27-11,0-1,53 10,69 2,-160-27,0 0,0 1,0 0,0 1,16 9,19 6,15-2,1-3,83 8,-105-16,55 13,-63-11,0-2,40 4,150-9,-9 1,-126 10,-64-7,1-2,23 2,464 20,-340-28,-94 0,144 13,-196-5,-1 1,0 2,0 0,37 19,6 2,11 1,1-3,1-5,1-2,1-4,1-4,113 3,-172-15,-11 0,0-1,0 2,0-1,1 2,-1-1,0 2,0 0,22 8,-24-2,-7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2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1 902,'13'-1,"-1"-1,1 0,-1-1,1 0,12-6,30-6,7-1,-1-2,107-48,-63 23,-82 33,0-1,28-20,-34 20,0 0,1 2,0 0,1 1,19-6,19 2,111-9,-109 16,105-22,-126 14,0-2,-2-1,1-2,55-37,49-25,-125 72,0-1,21-17,-27 18,0 1,1 0,0 0,0 1,0 1,1 0,21-7,134-21,87-23,221-54,-475 110,15-2,0-1,-1 0,1-1,-1 0,0-1,21-11,-19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45.66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0,'11'12,"-1"-1,-1 1,0 0,-1 1,-1-1,0 2,-1-1,5 18,23 42,18 4,-33-52,-2 1,23 46,-27-40,-7-16,1-1,13 25,-10-22,-2 1,-1 0,0 0,-2 0,5 36,-1-10,28 92,8 45,-31-118,40 111,-41-130,-2 1,-3 0,3 58,4 28,15 53,-23-110,-7-55,2 1,0 0,2-1,12 39,-3-20,13 67,-9-30,43 180,-51-187,-4 1,-6 103,-2-50,3-105,-1 64,17 114,1-22,-8-44,1 112,-11-173,3 1,4 0,22 92,4 25,-27-163,0 1,-2-1,-1 1,-2 0,0-1,-2 1,-6 24,2-30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38.42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27,'9'0,"6"0,11 0,8 0,4 0,3 0,-1 0,2 0,6 0,9 0,6 0,7 0,-1-4,-3-1,-13-4,-15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1,'-4'0,"-6"0,-6 0,-12 0,-11 0,-8 0,1 0,4 0,4 0,9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1,'0'7,"-1"0,-1 0,1-1,-1 1,0 0,-1-1,0 0,0 1,0-1,0 0,-1 0,-8 8,6-6,1 0,0 0,0 1,-6 14,10-19,0 0,0 1,0-1,1 0,0 0,-1 1,1-1,1 0,-1 0,1 0,-1 1,1-1,0 0,3 7,6 15,-4-8,1-1,0 0,2 0,-1-1,2 0,12 17,-13-23,0 1,-1 0,-1 1,0 0,-1 0,0 0,-1 1,0 0,4 18,-2 7,-1-1,0 40,-3-32,-1-33,1-1,0 1,0-1,2 1,-1-1,13 20,11 31,-9-3,3-2,1 0,34 55,20 26,-69-122,-1 1,0-1,-1 1,-1 1,4 24,-6-30,0 0,1 0,0 0,7 12,11 33,-11-22,2 0,1-1,22 38,71 102,-95-154,1-1,0-1,20 22,-3-6,67 72,61 102,-141-187,1-1,1 0,1-1,1-1,0-1,1-1,1-1,0-1,50 22,236 111,-263-124,-8-5,2-3,66 18,-66-23,-1 2,68 32,-93-35,-1 0,0 1,0 1,-1 0,13 15,34 31,3-15,114 59,-121-72,-2-2,63 20,-73-31,0 1,-1 3,40 25,-4 6,85 41,-129-76,0-1,1-2,1-2,-1-1,58 8,-6-6,-17-1,83 1,-121-10,0 2,0 1,0 2,38 13,-39-10,0-2,1-1,0-1,40 1,0-7,-13-1,-1 3,0 2,87 17,-102-13,0-2,0-1,48-3,13 2,-14 8,-60-7,54 3,-64-8,-2 0,0 0,-1 1,1 0,0 2,0 0,-1 1,22 7,-5 2,1-3,1 0,-1-3,1-1,48 3,189-9,-128-3,270 19,-1-5,-311-12,-81 0,0-1,0-2,-1 0,1-1,-1-1,0-1,-1-1,0 0,0-2,22-14,-14 11,-23 11,0 0,-1 0,1 0,-1 0,1-1,-1 0,0 0,4-4,2-5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0,'-1'42,"-1"1,-3-1,-1 0,-2-1,-2 0,-18 47,-36 74,-144 256,137-302,45-77,2 2,1 1,-19 51,25-46,-37 109,40-100,4-16,-1 0,-3-1,-27 59,32-79,1 1,0-1,-8 41,11-39,0-1,-2-1,0 1,-13 24,-4-6,-3-1,0-1,-3-2,-65 60,40-48,-90 55,71-51,-153 110,67-36,13-9,70-72,63-37,1 0,0 0,1 1,-1 1,1 0,1 1,0 0,0 1,1 0,-18 23,19-20,0-1,-1 0,0 0,0-1,-1 0,-1 0,0-2,0 1,-19 9,-14 6,-71 27,48-23,51-24,0 0,0-1,0-1,0 0,-1-2,1 0,-1-1,-29-3,20 1,0 2,-41 4,-40 8,-184-3,-512-9,788 1,0 1,0 1,0 1,0 0,0 1,-18 9,-39 11,-202 34,170-38,39-6,39-7,-1-2,1-1,-51 2,70-7,1 1,-1 0,0 0,0 1,1 0,-1 0,1 1,0 0,-10 5,-12 6,1-5,-1-1,-1-2,1 0,-1-2,0-1,0-2,-32-2,-82 7,125-3,1 0,-1 1,1 0,0 2,-28 12,15-5,-43 12,4-1,52-19,-1 0,0-1,-37 3,43-7,0 1,1 0,-1 1,1 1,-1 0,1 0,0 1,0 1,1 0,-1 0,1 1,-10 8,-7 14,25-23,-1 0,0-1,0 0,0 0,-1 0,0 0,1-1,-1 0,-6 3,-73 24,57-21,-48 21,14-2,36-17,-1 1,-23 16,-14 2,58-25,8-2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1,'-1'0,"-1"1,0-1,1 1,-1-1,1 1,-1 0,1 0,0 0,-1 0,1 0,0 0,0 0,-1 0,1 0,0 1,0-1,0 0,0 1,1-1,-2 3,-16 36,14-30,-3 10,0 0,2 0,0 1,1-1,2 1,-1 33,10 131,-5-166,30 338,11 154,-41-486,1 0,1-1,1 1,1-1,1 0,1-1,1 0,13 24,71 171,-82-192,-1 2,8 35,-13-43,1 0,0 0,1 0,2-1,19 36,94 123,-114-164,0 1,-2 1,1-1,-2 1,0 0,-1 0,0 1,1 26,-2-22,0 0,2 0,0-1,12 30,-16-47,1-1,-1 1,1-1,-1 0,1 0,0 0,0 0,0 0,0 0,0 0,1-1,-1 1,0-1,1 0,-1 0,1 1,-1-2,4 2,55 7,-52-9,0 1,0 0,-1 1,1 0,10 3,-9 1,0 0,0 0,-1 1,0 0,0 1,-1 0,11 13,-10-11,0 0,0-1,1 0,0-1,17 11,-11-11,49 31,-62-37,-1 0,1 0,-1 0,1 0,-1 0,0 0,0 1,0-1,0 1,0 0,-1-1,1 1,-1 0,0 0,0 0,0 0,0 0,0 0,0 4,-3 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1,'3'52,"2"1,2-1,19 71,15 104,-33-188,-1 1,-3-1,-1 1,-1 0,-3 0,-1 0,-14 71,12-91,0-1,-14 36,13-46,1 0,-1-1,0 0,-1 0,0 0,0-1,-15 14,13-15,1 1,0 0,0 1,1-1,0 1,0 1,1-1,0 1,0 0,1 0,0 0,1 1,0-1,1 1,0 0,0 0,1-1,0 1,0 0,3 19,1 2,9 44,2 22,-13-76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2082 301,'-23'1,"1"-2,0 0,-1-2,1 0,0-1,1-1,-1-2,-31-13,4-2,29 11,-1 1,1 1,-2 2,1 0,-1 0,0 2,-31-3,-1 5,1-3,-62-13,41 5,-100-4,63 8,26 4,40 3,-68-13,-234-48,328 60,0 0,0 2,0 0,0 2,-1 0,1 1,0 0,0 2,0 0,0 2,-19 6,-6 4,22-7,0-1,0 0,-29 3,30-8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5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0,'-1'15,"-1"0,0 0,-1 0,-1-1,-9 22,7-18,0 0,-6 36,9-34,-1 0,-1-1,-1 0,0 0,-2-1,0 1,-1-2,-1 1,-20 27,26-40,0 0,0 0,0 1,1 0,0 0,0 0,1 0,-1 0,1 1,1-1,-1 1,1-1,0 1,1 0,0-1,0 13,5-4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1,'0'2,"1"1,0-1,0 1,0-1,1 1,-1-1,0 0,1 0,0 1,2 1,5 8,16 30,71 105,-80-126,1 0,0-2,2 0,36 28,-38-33,-2 1,0 1,0 0,-2 1,20 30,-19-25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1,'-1'24,"0"1,1 0,1 0,2 0,0 0,1-1,12 37,19 61,-25-81,30 76,7 1,35 70,-76-179,1 0,0 0,0 0,1-1,0 0,0 0,1-1,0 0,12 7,0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2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1 201,'4'0,"6"0,10-5,15-5,14-5,11-5,9-8,2 2,-4 0,1 1,-8 4,-9 6,-13 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2.0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1 207,'12'-1,"-1"-1,1 0,-1 0,1-1,-1 0,0 0,0-1,17-9,-13 6,0 1,0 0,28-6,1 2,66-23,-77 21,0 2,1 1,69-10,-64 14,-1 0,1-2,56-17,-72 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0.56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391 220,'0'-4,"-4"-6,-2-6,-4 1,-4 2,-5 3,-7 0,-8-8,-7 0,-9-2,-1-2,4 4,10-1,7 4,9 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5896 1,'-1'9,"-1"-1,1 1,-1 0,-1-1,1 0,-1 1,-8 13,6-12,1-1,0 1,0 0,1 0,-2 13,3-5,0 0,-2-1,0 1,-1-1,-1 0,-12 25,14-35,0 1,-1-1,0 0,0-1,0 1,-1-1,0 0,-1-1,1 1,-1-1,0 0,0-1,-1 0,1 0,-1-1,-10 4,-17 2,-2-1,1-1,-71 2,68-6,-138 22,103-15,31-3,-59 1,59-6,1 2,-1 2,1 2,-56 17,93-23,-31 9,-45 7,34-9,-88 32,93-27,0-1,-74 12,59-17,-6 0,-70 1,-6 4,91-7,-51 0,-456-7,525 0,-54-11,54 7,-53-3,62 8,0 1,1-1,-1-1,0-1,1-1,0-1,-35-10,9 0,0 1,-1 3,-1 2,-63-2,-11-3,15 3,-181 8,134 5,103-6,-1-1,1-3,-77-20,83 20,0 2,0 1,-1 3,-52 5,-7-1,-60-6,-170 6,308 1,1 1,-40 12,42-10,0-1,0-1,-31 2,12-6,31-2,1 1,0 0,0 1,0 0,0 1,0 0,0 1,0 0,0 1,1 0,-10 5,-7 5,-1-1,1-2,-56 15,66-21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1,'2'10,"0"0,0-1,1 1,0-1,0 1,1-1,1 0,-1 0,2-1,8 13,23 45,-26-37,1 0,2-1,1 0,1-1,1-1,1 0,2-2,40 41,-41-48,0 0,1-2,31 19,-39-28,1 0,0-1,-1 0,1-1,1 0,-1-1,1 0,14 0,99-2,-89-2,0 1,69 10,-56-3,1-3,54-1,-50-3,80 11,-21 1,1-4,132-10,-77-1,-141 3,372-15,-232 4,171 10,-146 3,886-2,-720-27,-290 17,-33 4,43-1,-56 6,316-19,-284 16,92 3,25 0,-89-11,-53 7,54-3,35 9,-37 0,129-13,-129 1,-4-2,0 3,158 3,90 51,-313-41,3 2,-24-4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4288 1,'4'0,"0"0,0 0,0 1,-1-1,1 1,0 0,0 0,-1 0,1 1,-1-1,1 1,-1 0,1 0,-1 0,0 0,0 1,5 4,-4-2,0 1,-1-1,1 0,-1 1,-1 0,1 0,-1 0,0 0,3 12,-2 4,-1 1,-1-1,0 1,-2-1,-3 23,1-29,-1-1,-1 1,0-1,0 0,-2-1,0 0,-9 14,9-15,-1-1,2 1,0 1,0-1,2 1,-1 0,2 0,-4 26,7 11,1-36,-1 0,0 1,-1-1,-6 29,5-39,1-1,0 0,-1 0,0 0,0-1,0 1,-1 0,1-1,-1 1,0-1,0 0,0 0,0 0,0-1,-1 1,1-1,-1 1,0-1,0 0,1 0,-2-1,-4 2,-114 33,23-8,-106 46,-42 27,231-93,0 1,1 1,-18 14,19-14,0 0,0 0,-32 13,-70 23,-116 40,-3-22,129-43,79-17,-1 2,1 0,0 2,-47 19,39-9,-3 2,-1-1,-1-2,-67 17,-457 85,515-108,27-6,1 0,-1-2,-28 1,-593-5,638 1,0 0,1 0,-1 0,0 1,1 0,-1 0,1 0,-1 1,1 0,0 0,-1 0,1 1,0 0,0 0,1 0,-1 0,1 1,0 0,-1 0,2 0,-1 0,-3 6,0-1,0 1,-1-1,0-1,-1 1,0-1,0-1,0 0,-15 9,-11 3,-45 18,56-28,0 1,1 1,1 1,0 2,-27 21,11 3,1 2,3 1,1 2,-27 47,51-75,4-10,1 0,-1-1,0 1,0-1,-1 0,1 0,-1-1,1 1,-1-1,-1-1,1 1,0-1,0 0,-1 0,1-1,-1 0,-10 1,-3-1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5413 0,'0'535,"-1"-512,-1 0,-1-1,-1 1,-1-1,-8 23,-47 107,42-109,7-15,2-9,1 1,-10 42,12-37,-1 1,-1-1,-1-1,-2 1,0-2,-1 1,-25 33,6-11,-2-2,-57 56,58-67,-2-2,-57 40,64-50,1 1,-29 31,34-33,0 0,-1 0,0-2,-29 17,-16-1,-73 25,119-50,-286 103,271-98,1 1,-57 35,21-11,11-13,-2-2,-1-3,-92 19,132-34,-1-1,0 0,1 2,0 1,1 1,-38 20,-223 111,19-11,249-119,0 1,1 0,-19 20,-25 20,43-39,1 1,1 0,0 1,-15 22,7-9,-29 47,42-60,0 0,-1 0,-1-1,0 0,-1-1,-1 0,-12 11,15-15,-1-1,1 0,-1 0,-1-1,1 0,-1-1,0 0,0-1,-1 0,1-1,-1 0,0 0,1-2,-1 1,-13-1,-90-4,46 0,-75 7,77 8,49-8,1 0,-31 2,-101 6,-33 1,137-13,1 3,-49 9,35-3,-101 20,136-23,0 0,1 2,0 0,-37 21,14 1,34-22,1-1,-1 0,-1 0,1-1,-1 0,0-1,0-1,-1 0,-24 4,0-1,1 1,1 2,0 1,0 1,1 3,0 0,-53 36,60-37,21-12,0 1,0 0,0 1,0-1,1 1,-1 0,1 1,0-1,-7 10,8-9,-1 0,1 0,-1 0,0-1,-1 0,1 0,0 0,-1 0,0-1,0 0,-9 3,-6 1,-46 9,30-8,19-4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0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0,'1'10,"1"-1,1 1,-1-1,1 0,1 0,0 0,0 0,1-1,0 0,11 16,22 40,-27-29,0 1,9 63,9 33,-23-115,1-1,0 0,2 0,0-1,13 18,60 66,49 44,-94-107,-8-9,30 37,-41-45,0-1,2 0,0-2,31 21,-24-19,0 2,27 27,-38-29,1-1,0 0,1-2,1 0,1-1,0 0,1-2,0-1,36 14,-17-10,-1 1,0 2,54 34,-73-42,-1-1,1-1,27 7,43 20,-51-16,-16-9,0 1,0 2,-1 0,-1 2,0 0,18 19,28 25,-47-41,0-1,36 22,27 24,73 64,-81-69,-37-30,-23-18,-1 1,0 1,0 0,22 26,-30-31,0-1,0 0,0 0,1 0,0-1,0 0,1 0,0-1,8 4,82 29,-60-25,37 17,-27-11,0-1,53 10,69 2,-160-27,0 0,0 1,0 0,0 1,16 9,19 6,15-2,1-3,83 8,-105-16,55 13,-63-11,0-2,40 4,150-9,-9 1,-126 10,-64-7,1-2,23 2,464 20,-340-28,-94 0,144 13,-196-5,-1 1,0 2,0 0,37 19,6 2,11 1,1-3,1-5,1-2,1-4,1-4,113 3,-172-15,-11 0,0-1,0 2,0-1,1 2,-1-1,0 2,0 0,22 8,-24-2,-7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1 902,'13'-1,"-1"-1,1 0,-1-1,1 0,12-6,30-6,7-1,-1-2,107-48,-63 23,-82 33,0-1,28-20,-34 20,0 0,1 2,0 0,1 1,19-6,19 2,111-9,-109 16,105-22,-126 14,0-2,-2-1,1-2,55-37,49-25,-125 72,0-1,21-17,-27 18,0 1,1 0,0 0,0 1,0 1,1 0,21-7,134-21,87-23,221-54,-475 110,15-2,0-1,-1 0,1-1,-1 0,0-1,21-11,-19 4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1,'-4'0,"-6"0,-6 0,-12 0,-11 0,-8 0,1 0,4 0,4 0,9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2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1,'0'7,"-1"0,-1 0,1-1,-1 1,0 0,-1-1,0 0,0 1,0-1,0 0,-1 0,-8 8,6-6,1 0,0 0,0 1,-6 14,10-19,0 0,0 1,0-1,1 0,0 0,-1 1,1-1,1 0,-1 0,1 0,-1 1,1-1,0 0,3 7,6 15,-4-8,1-1,0 0,2 0,-1-1,2 0,12 17,-13-23,0 1,-1 0,-1 1,0 0,-1 0,0 0,-1 1,0 0,4 18,-2 7,-1-1,0 40,-3-32,-1-33,1-1,0 1,0-1,2 1,-1-1,13 20,11 31,-9-3,3-2,1 0,34 55,20 26,-69-122,-1 1,0-1,-1 1,-1 1,4 24,-6-30,0 0,1 0,0 0,7 12,11 33,-11-22,2 0,1-1,22 38,71 102,-95-154,1-1,0-1,20 22,-3-6,67 72,61 102,-141-187,1-1,1 0,1-1,1-1,0-1,1-1,1-1,0-1,50 22,236 111,-263-124,-8-5,2-3,66 18,-66-23,-1 2,68 32,-93-35,-1 0,0 1,0 1,-1 0,13 15,34 31,3-15,114 59,-121-72,-2-2,63 20,-73-31,0 1,-1 3,40 25,-4 6,85 41,-129-76,0-1,1-2,1-2,-1-1,58 8,-6-6,-17-1,83 1,-121-10,0 2,0 1,0 2,38 13,-39-10,0-2,1-1,0-1,40 1,0-7,-13-1,-1 3,0 2,87 17,-102-13,0-2,0-1,48-3,13 2,-14 8,-60-7,54 3,-64-8,-2 0,0 0,-1 1,1 0,0 2,0 0,-1 1,22 7,-5 2,1-3,1 0,-1-3,1-1,48 3,189-9,-128-3,270 19,-1-5,-311-12,-81 0,0-1,0-2,-1 0,1-1,-1-1,0-1,-1-1,0 0,0-2,22-14,-14 11,-23 11,0 0,-1 0,1 0,-1 0,1-1,-1 0,0 0,4-4,2-5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3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6285 0,'-1'42,"-1"1,-3-1,-1 0,-2-1,-2 0,-18 47,-36 74,-144 256,137-302,45-77,2 2,1 1,-19 51,25-46,-37 109,40-100,4-16,-1 0,-3-1,-27 59,32-79,1 1,0-1,-8 41,11-39,0-1,-2-1,0 1,-13 24,-4-6,-3-1,0-1,-3-2,-65 60,40-48,-90 55,71-51,-153 110,67-36,13-9,70-72,63-37,1 0,0 0,1 1,-1 1,1 0,1 1,0 0,0 1,1 0,-18 23,19-20,0-1,-1 0,0 0,0-1,-1 0,-1 0,0-2,0 1,-19 9,-14 6,-71 27,48-23,51-24,0 0,0-1,0-1,0 0,-1-2,1 0,-1-1,-29-3,20 1,0 2,-41 4,-40 8,-184-3,-512-9,788 1,0 1,0 1,0 1,0 0,0 1,-18 9,-39 11,-202 34,170-38,39-6,39-7,-1-2,1-1,-51 2,70-7,1 1,-1 0,0 0,0 1,1 0,-1 0,1 1,0 0,-10 5,-12 6,1-5,-1-1,-1-2,1 0,-1-2,0-1,0-2,-32-2,-82 7,125-3,1 0,-1 1,1 0,0 2,-28 12,15-5,-43 12,4-1,52-19,-1 0,0-1,-37 3,43-7,0 1,1 0,-1 1,1 1,-1 0,1 0,0 1,0 1,1 0,-1 0,1 1,-10 8,-7 14,25-23,-1 0,0-1,0 0,0 0,-1 0,0 0,1-1,-1 0,-6 3,-73 24,57-21,-48 21,14-2,36-17,-1 1,-23 16,-14 2,58-25,8-2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3.63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1,'3'0,"0"1,1-1,-1 1,0 0,0 0,0 0,0 1,0-1,-1 1,1-1,0 1,-1 0,1 0,-1 0,3 3,31 34,1 5,71 62,-69-68,-23-23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4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1,'-1'0,"-1"1,0-1,1 1,-1-1,1 1,-1 0,1 0,0 0,-1 0,1 0,0 0,0 0,-1 0,1 0,0 1,0-1,0 0,0 1,1-1,-2 3,-16 36,14-30,-3 10,0 0,2 0,0 1,1-1,2 1,-1 33,10 131,-5-166,30 338,11 154,-41-486,1 0,1-1,1 1,1-1,1 0,1-1,1 0,13 24,71 171,-82-192,-1 2,8 35,-13-43,1 0,0 0,1 0,2-1,19 36,94 123,-114-164,0 1,-2 1,1-1,-2 1,0 0,-1 0,0 1,1 26,-2-22,0 0,2 0,0-1,12 30,-16-47,1-1,-1 1,1-1,-1 0,1 0,0 0,0 0,0 0,0 0,0 0,1-1,-1 1,0-1,1 0,-1 0,1 1,-1-2,4 2,55 7,-52-9,0 1,0 0,-1 1,1 0,10 3,-9 1,0 0,0 0,-1 1,0 0,0 1,-1 0,11 13,-10-11,0 0,0-1,1 0,0-1,17 11,-11-11,49 31,-62-37,-1 0,1 0,-1 0,1 0,-1 0,0 0,0 1,0-1,0 1,0 0,-1-1,1 1,-1 0,0 0,0 0,0 0,0 0,0 0,0 4,-3 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5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82 1,'3'52,"2"1,2-1,19 71,15 104,-33-188,-1 1,-3-1,-1 1,-1 0,-3 0,-1 0,-14 71,12-91,0-1,-14 36,13-46,1 0,-1-1,0 0,-1 0,0 0,0-1,-15 14,13-15,1 1,0 0,0 1,1-1,0 1,0 1,1-1,0 1,0 0,1 0,0 0,1 1,0-1,1 1,0 0,0 0,1-1,0 1,0 0,3 19,1 2,9 44,2 22,-13-76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6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2082 301,'-23'1,"1"-2,0 0,-1-2,1 0,0-1,1-1,-1-2,-31-13,4-2,29 11,-1 1,1 1,-2 2,1 0,-1 0,0 2,-31-3,-1 5,1-3,-62-13,41 5,-100-4,63 8,26 4,40 3,-68-13,-234-48,328 60,0 0,0 2,0 0,0 2,-1 0,1 1,0 0,0 2,0 0,0 2,-19 6,-6 4,22-7,0-1,0 0,-29 3,30-8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7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0,'-1'15,"-1"0,0 0,-1 0,-1-1,-9 22,7-18,0 0,-6 36,9-34,-1 0,-1-1,-1 0,0 0,-2-1,0 1,-1-2,-1 1,-20 27,26-40,0 0,0 0,0 1,1 0,0 0,0 0,1 0,-1 0,1 1,1-1,-1 1,1-1,0 1,1 0,0-1,0 13,5-4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8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1,'0'2,"1"1,0-1,0 1,0-1,1 1,-1-1,0 0,1 0,0 1,2 1,5 8,16 30,71 105,-80-126,1 0,0-2,2 0,36 28,-38-33,-2 1,0 1,0 0,-2 1,20 30,-19-25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19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1,'-1'24,"0"1,1 0,1 0,2 0,0 0,1-1,12 37,19 61,-25-81,30 76,7 1,35 70,-76-179,1 0,0 0,0 0,1-1,0 0,0 0,1-1,0 0,12 7,0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20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1 201,'4'0,"6"0,10-5,15-5,14-5,11-5,9-8,2 2,-4 0,1 1,-8 4,-9 6,-13 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48:53.421"/>
    </inkml:context>
    <inkml:brush xml:id="br0">
      <inkml:brushProperty name="width" value="0.2" units="cm"/>
      <inkml:brushProperty name="height" value="0.4" units="cm"/>
      <inkml:brushProperty name="color" value="#6633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391 220,'0'-4,"-4"-6,-2-6,-4 1,-4 2,-5 3,-7 0,-8-8,-7 0,-9-2,-1-2,4 4,10-1,7 4,9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4.73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22,'294'-11,"65"0,-323 15,0 2,0 0,-1 2,0 2,0 1,48 21,-12-6,-66-24,1 0,1 0,-1 0,0 0,0 1,-1-1,1 1,0 0,-1 1,0-1,0 1,0 0,-1 0,6 7,-8 1,-8-4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5.43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18,'0'-4,"5"-1,5 0,1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4:46.37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0,'0'4,"-4"1,-6-1,-1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05.22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5352,'28'-2,"1"-2,-1 0,-1-2,1 0,-1-2,0 0,42-20,19-5,-67 24,-1 0,0-1,21-13,-20 11,0 0,34-13,14 1,-29 11,-1-1,51-26,-79 34,-1 0,1-1,-1 0,-1 0,0-1,0 0,0 0,-1-1,-1 0,0 0,0-1,6-12,19-44,40-126,-48 123,47-95,-35 87,2 4,-28 56,0-1,-1 0,-1 0,-1-1,-1 0,-1 0,-1 0,2-25,-6 40,-4-56,3 56,-1-1,1 1,-1 0,0 0,0-1,-1 1,1 1,-1-1,0 0,0 0,-5-4,1 1,1 0,1-1,0 1,0-1,0-1,2 1,-1 0,1-1,0 0,1 1,-2-15,1 8,0 0,-2 1,-7-18,11 30,0 0,0 0,0 0,1-1,-1 1,1 0,-1-1,1 1,0 0,0 0,0-1,0 1,1 0,-1-1,1 1,0 0,-1 0,1 0,0-1,0 1,1 0,-1 0,1 0,-1 0,3-2,5-3,0-1,0 1,0 1,17-9,7-5,32-20,-45 29,0-1,-1-1,20-17,-19 15,0 0,1 0,24-11,-22 14,-2-1,0-1,23-19,-28 15,-1 1,-1-2,-1 0,-1 0,13-30,20-30,-34 60,0-1,-2 0,0-1,-2 0,-1 0,0 0,3-36,-5-160,-5 138,1-478,-1 544,0 0,-1 0,-1 1,0-1,-1 1,0-1,-1 1,-1 0,-7-12,-7-5,0 1,-32-33,44 55,-1 0,1 0,-1 1,-1 0,1 0,-1 1,0 0,0 0,-1 1,1 0,-14-1,-40-16,35 12,24 7,0 0,0 0,0 0,1 0,-1-1,1 0,-1 0,1 0,0 0,0-1,-4-2,8 2,1 1,0 0,0-1,0 1,0 0,1 0,-1 0,1 0,-1 0,1 0,0 0,0 0,0 0,2-1,3-4,12-15,1 1,-2-1,0-1,19-35,-11 7,-1-2,-4 0,-2-2,-3 1,-2-2,-4 0,5-112,-15 153,0-11,-1-1,-8-45,7 64,-1 0,1 0,-2 0,1 1,-1-1,0 1,-1 0,0 0,0 0,-1 0,0 1,-14-12,-14-8,-181-152,205 170,0-1,-1 2,0-1,-1 1,0 0,0 1,-25-9,-102-24,43 13,3-8,61 21,-1 1,0 2,-43-9,42 15,0 2,0 1,-48 4,39-1,-58-4,96 2,0-1,1 0,-1 0,0-1,1 1,-1-1,1 0,0 0,-1 0,1 0,0-1,1 1,-1-1,-5-4,-3-5,1-1,-16-21,-7-9,25 35,0 1,0 0,0 0,-1 1,0 0,-1 0,-11-4,-86-29,66 25,-185-83,188 84,-2 2,1 1,-2 2,1 1,-1 2,0 2,-68 2,35 1,0 4,-116 18,77-6,74-12,1 2,-1 1,-55 17,-18 11,54-17,-79 32,119-39,6-2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0.22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692,'0'-1,"0"0,-1 0,1 0,-1 0,0 1,1-1,-1 0,0 0,0 0,1 0,-1 1,0-1,0 0,0 1,0-1,0 0,0 1,0-1,0 1,-1 0,1-1,0 1,0 0,0 0,-1-1,1 1,-2 0,-40-4,38 4,-248-3,-72-3,241 0,19 3,1-3,0-2,-116-28,142 25,14 5,1-1,1-1,-23-11,37 14,0 1,0-2,0 1,1-1,0 1,0-2,1 1,0-1,0 0,1 0,-5-8,-22-33,23 36,0 0,1-1,1 1,0-1,1-1,0 1,1-1,1 0,1 0,0 0,0-16,1 14,0 0,-1 1,0-1,-10-24,7 24,1 1,1-1,0 0,0-17,10-2,-1 21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3.95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4782,'-29'-21,"0"1,-1 1,-2 1,0 1,-69-25,-54-28,81 40,57 24,-1-1,-30-17,-7-8,-60-47,98 65,0-1,2 0,0-1,0-1,2 0,0 0,-9-20,12 19,2-1,0-1,1 1,2-1,-6-33,6-104,5 106,1-30,15-101,-3 76,-9 61,19-78,-16 89,-1 1,1-65,-4 42,-2 48,1 1,0-1,0 0,1 1,0-1,1 1,0 0,0 0,0 0,1 1,10-10,14-24,-28 38,0 1,0-1,-1 1,1-1,0 0,-1 1,0-1,1 0,-1 0,0 1,0-1,0 0,0 0,-1 1,1-1,0 0,-1 0,0 1,1-1,-1 1,-1-3,-28-32,6 10,-27-54,-58-127,103 194,-9-16,3 0,0 0,3-1,-7-34,7 21,-19-52,18 65,1 1,1-1,3 0,-4-47,10 55,1 0,2 0,0 1,1-1,2 1,0 0,2 0,0 1,2 0,1 0,0 1,21-23,35-43,-21 30,-4-2,-2-2,50-97,-91 155,1-1,-1 1,1 0,-1-1,0 1,1 0,-1-1,0 1,0 0,0-1,0 1,0 0,0-1,-1 1,1 0,-1-1,1 1,-1 0,1 0,-1-1,0 1,0 0,1 0,-1 0,0 0,0 0,0 0,0 0,-2-1,-4-2,0 0,0 0,0 1,-15-5,16 6,0 0,1 0,-1 0,0-1,1 0,-7-4,7 1,-1 0,2-1,-1 1,1-1,0 1,0-1,1 0,0 0,1 0,0-1,0 1,1-1,-1-7,0-18,4-56,1 41,-3 13,0 2,2 1,6-33,-6 53,2 0,0 0,0 0,1 1,1 0,0 0,1 0,15-18,-12 18,0 0,1 0,0 1,1 1,1 0,-1 0,1 1,1 0,0 1,0 1,1 0,17-5,64-21,192-74,-256 91,0 0,-1-2,-1-1,-1-1,-1-2,36-32,-55 43,-1 0,0 0,8-15,13-16,-26 38,1 0,0 0,0 1,0-1,0 1,0-1,0 1,1 0,-1 0,1 1,5-2,62-13,-45 11,23-5,-9 3,0-2,0-1,-1-2,-1-1,45-21,-74 27,0 0,0 0,0-1,-1 0,12-14,-12 13,4-5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4.88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0 322,'64'1,"-29"0,0 0,0-2,0-2,0-1,40-8,-63 7,-2 0,1 0,0-1,-1 0,0 0,-1-1,0 0,13-14,23-15,-18 17,-1 2,39-34,-59 45,1 0,-1-1,-1 0,0 0,0 0,0 0,-1-1,0 0,-1 1,4-12,-2-6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49.46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0,'0'6,"-1"1,0-1,0 1,-1-1,0 0,0 0,-1 0,0 0,0 0,-7 9,-51 54,12-15,-55 65,-5 4,-4 48,87-129,2 2,-25 62,26-54,-39 67,46-90,2 0,1 0,2 2,-7 32,-7 20,-19 91,31-114,-23 66,18-71,-10 65,15-56,-50 266,55-246,6-54,-1-1,-13 52,-1-13,-13 126,20 7,0 2,2 40,5-47,-1-163,-2-1,-12 37,-3 11,20-74,-9 40,3 0,-2 63,10 259,-1-369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5.43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381 138,'0'-4,"0"-5,-9-4,-2-5,-4-2,-4-2,-7 3,-4 5,-5 5,-5 3,-13 3,-20 3,3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6.38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1 350,'88'-3,"166"-23,76-35,-230 37,190-69,-286 91,0 0,1 0,-1 0,0-1,0 0,-1 0,1 0,-1 0,1 0,-1-1,0 1,-1-1,1 0,-1 0,0 1,3-7,-4 7,0 0,0 0,0-1,0 1,-1 0,1 0,-1 0,0 0,0-1,-1 1,1 0,-1 0,1 0,-1 0,0 0,-1 0,1 0,-1 0,1 0,-1 0,0 1,0-1,-3-2,-7-5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8.74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 0,-1-1,1 1,0 0,0-1,1 1,-1-1,1 0,0 0,0 0,1 0,0 0,0 0,0-1,6 5,27 30,-32-30,1-1,0 1,1-1,0 0,0-1,1 1,-1-1,2 0,-1-1,1 0,0 0,18 7,-24-11,0 0,0 0,-1 1,1-1,0 0,-1 1,1 0,-1 0,1 0,-1 0,0 0,0 0,0 0,0 0,-1 1,1-1,0 1,-1-1,0 1,0-1,0 1,0 0,-1-1,1 1,-1 0,1 3,-3 3,0 0,0 0,-1-1,0 1,-1-1,-8 14,11-21,-4 12,0 0,1 0,0 0,1 0,1 0,0 0,1 18,2 1,9 61,-8-86,0 1,1 0,0-1,0 1,1-1,0 0,1 0,0 0,0 0,0-1,1 0,0 0,0 0,1-1,0 1,0-1,1-1,10 6,-16-9,1 0,-1 0,0 1,0-1,1 0,-1 1,0 0,-1-1,1 1,0 0,0 0,-1 0,0 0,1 0,-1 0,2 4,-3-4,-1 0,1 0,0 0,-1 0,0 0,1 0,-1 0,0 0,0-1,0 1,0 0,-1 0,1-1,-1 1,1-1,-1 1,1-1,-1 1,0-1,-2 2,-54 37,33-24,-42 36,61-46,0 0,0 0,1 0,0 1,0 0,1 0,0 0,0 0,1 0,-5 16,7-20,0 0,1 0,0 1,-1-1,1 1,1-1,-1 0,0 1,1-1,0 0,0 0,0 1,0-1,1 0,-1 0,1 0,0 0,0 0,0-1,5 5,2 1,1-1,0 0,0-1,23 11,25 17,-54-31,0-1,-1 1,0 0,1 0,-1 1,-1-1,1 1,0-1,-1 1,0 0,3 6,-1 11,-1-1,0 1,-2 0,-1-1,-3 33,0-4,2-20,1 0,2 0,2 0,1-1,11 38,-15-65,2 5,-1 1,1-1,-1 1,0-1,-1 1,0-1,0 1,-1 0,0 0,0-1,-1 1,0 0,0-1,-1 1,0-1,-4 9,2-7,-4 5,1 0,0 0,2 1,0-1,-4 18,8-28,1-1,-1 0,1 1,0-1,0 0,0 1,0-1,1 0,-1 1,1-1,-1 0,1 0,0 1,0-1,0 0,1 0,-1 0,1 0,-1 0,1 0,-1 0,1-1,0 1,0 0,0-1,0 0,1 1,-1-1,0 0,1 0,-1 0,1 0,-1 0,1 0,-1-1,1 1,0-1,-1 0,6 1,75 1,-99 9,-16 4,13-7,-16 6,0 2,-38 24,66-36,-1 1,1 0,0 0,0 1,0 0,1 0,0 0,1 1,0-1,0 1,0 0,1 1,0-1,1 1,-3 8,5-13,1 0,-1 0,1 0,0 0,0 0,1 0,-1 0,1 0,-1 0,1 0,0 0,0 0,1 0,-1 0,1-1,2 5,3 1,0-1,1 0,15 12,-14-13,-1 1,0 0,11 13,-17-17,0-1,0 1,-1 0,1 0,-1-1,0 1,0 0,0 0,0 0,-1 0,1 0,-1 0,0 1,0-1,-1 5,-3 7,0-1,-2 0,-10 19,11-25,1 1,-1-1,2 1,-1-1,1 1,1 0,0 0,0 0,1 1,1-1,-1 0,3 13,-1-19,0 0,0 0,0-1,1 1,-1 0,1-1,0 1,0-1,0 1,0-1,0 0,0 0,1 0,0 0,-1 0,1 0,4 1,0 0,-1 0,1-1,0 0,0 0,0-1,0 1,15 0,-7-2,1 0,-1 0,0-2,0 1,0-2,0 0,23-7,-6-4,0-1,0-1,-2-2,38-28,7-4,-65 45,1 0,-1 0,1 1,0 1,0-1,0 1,1 1,-1 0,1 0,-1 1,1 0,0 1,0 0,-1 1,1 0,0 0,12 4,-23-5,0 1,0-1,0 1,-1-1,1 0,0 1,0-1,-1 1,1-1,0 1,-1 0,1-1,0 1,-1 0,1-1,-1 1,1 0,-1 0,0-1,1 1,-1 0,0 0,0-1,0 1,1 0,-1 0,0 0,0 0,0-1,0 1,-1 0,1 0,0 0,0-1,0 1,-1 0,0 1,-20 34,12-23,1 2,0-1,2 1,0 0,1 1,1-1,1 1,0 0,1 0,1 0,2 19,2-10,1-1,2 1,0-1,2 1,20 39,3 20,-26-64,2 0,0-1,19 33,-22-46,0 0,1-1,0 1,0-1,0 0,0 0,1-1,0 1,0-1,0 0,1-1,0 1,-1-1,1 0,13 3,28 2,-38-7,0 1,0-1,0 1,12 5,-19-6,-1 0,1 0,0 0,-1 1,0-1,1 1,-1-1,0 1,0 0,0 0,0 0,-1 0,1 0,0 0,-1 0,0 1,0-1,0 0,1 4,1 3,1-1,-1 0,1 1,1-1,0-1,0 1,1 0,0-1,0 0,1-1,0 1,8 5,4 1,1-1,1-1,43 18,-39-19,20 9,73 22,-103-37,1 0,0-1,1-1,-1 0,0-1,1-1,-1 0,29-3,90-22,43-5,-130 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19.85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561 395,'-13'-9,"0"-1,-25-12,-18-14,40 24,0 1,-1 1,0 0,-1 1,-1 1,1 0,-1 1,-1 1,0 0,-20-3,17 4,1 1,1-1,0-1,-21-8,37 12,1 0,-1 0,0 0,1-1,0 0,-1 0,1 0,0 0,1 0,-1-1,1 0,0 1,0-1,0 0,0 0,1-1,-3-6,-1-9,0 1,2-1,-2-25,6 26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23.74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4215,'47'-2,"0"-3,0-1,-1-3,0 0,-1-3,0-1,45-20,-78 28,0 0,0-1,-1 0,0-1,0 0,0 0,-1-1,-1 0,0-1,14-16,-20 21,1 0,-2 0,1-1,-1 1,1-1,-2 0,1 1,0-1,-1 0,0 0,0 0,-1 0,0 0,0 0,0 0,-1 0,1 0,-1 0,-1 0,1 1,-1-1,0 0,0 1,-1-1,1 1,-1-1,-6-6,-4-1,0-1,-2 2,1 0,-2 0,1 1,-2 1,0 0,-19-7,20 9,1 1,-1-2,2 0,-1-1,1 0,1-1,0 0,1 0,0-2,-13-14,23 23,0-1,-1 1,2 0,-1-1,0 1,1-1,0 0,0 1,0-1,0 0,1 0,-1 1,1-1,0 0,1 0,-1 1,1-1,0 0,2-6,1 3,0 0,1 0,0 1,0-1,0 1,1 0,1 1,11-10,138-88,-118 81,-1 0,-2-3,-1 0,55-54,-85 75,0 0,-1 0,0 0,0 0,0-1,-1 1,1-1,-1 0,-1 1,3-8,-4 11,0 0,0 0,0 0,0-1,-1 1,1 0,0 0,0 0,-1 0,1 0,-1 0,1 0,-1 0,1 0,-1 0,0 0,0 0,1 0,-3-1,1 1,0 0,0-1,-1 1,1 0,0 0,-1 0,1 1,-1-1,0 0,1 1,-1 0,-5-1,-66 2,58 0,-1 0,0-1,0-1,-19-3,34 4,0 0,0-1,1 1,-1-1,0 1,1-1,-1 1,0-1,1 0,-1 0,1 0,-1 1,1-1,-1-1,1 1,0 0,0 0,-2-2,3 2,-1 0,1 0,0 0,-1 0,1-1,0 1,0 0,0 0,0 0,0-1,0 1,0 0,1 0,-1 0,0 0,1-1,-1 1,2-2,3-4,1-1,0 1,1 0,-1 0,10-6,-8 5,22-21,-1-1,-2-2,-2 0,-1-1,19-38,-19 33,-14 23,-1 0,0 0,-1-1,-1 0,0 0,-2 0,7-34,-12 48,0 0,0 1,0-1,0 0,-1 1,1-1,-1 0,1 1,-1-1,1 1,-1-1,0 1,0-1,0 1,0-1,0 1,-1 0,1 0,0-1,-1 1,1 0,-1 0,-1-1,-42-12,26 10,19 3,-1 1,1 0,-1 0,1 0,0 0,-1 0,1-1,-1 1,1 0,0 0,-1-1,1 1,0 0,-1 0,1-1,0 1,-1 0,1-1,0 1,0-1,-1 1,1 0,0-1,0 1,0 0,0-1,0 1,0-1,-1 1,1 0,0-1,0 1,1-1,-1 1,0-1,0 1,0 0,0-1,0 1,0-1,1 1,-1 0,0-1,0 1,1 0,-1-1,0 1,0 0,1-1,-1 1,0 0,1 0,-1-1,1 1,-1 0,0 0,1 0,-1-1,1 1,-1 0,1 0,37-22,-27 16,30-19,-2-2,37-30,-63 45,1 0,-2-1,0 0,-1 0,0-1,-1 0,-1-1,11-23,-18 30,0 0,0-1,-1 1,0-1,-1 1,-1-13,1 12,-1 0,2 0,0-1,2-9,-2 16,0 1,0-1,0 1,1 0,-1-1,1 1,0 0,-1 0,1 0,1 0,-1 0,0 0,0 1,1-1,-1 1,1-1,-1 1,1 0,0 0,0 0,-1 0,7-1,7-2,1 2,0-1,18 1,15-3,-47 5,0-1,-1 0,1 0,-1 1,1-1,-1-1,0 1,1 0,-1 0,0-1,0 1,0-1,2-2,-3 4,-1-1,0 1,0 0,0-1,1 1,-1 0,0 0,0-1,0 1,0 0,0-1,0 1,0 0,0-1,0 1,0 0,0-1,0 1,0 0,0-1,0 1,0 0,0-1,0 1,-1 0,1 0,0-1,0 1,0 0,-1 0,1-1,0 1,-23-6,22 6,-1 0,0 0,0 0,1 0,-1 0,0 0,1 1,-1-1,0 1,1-1,-1 1,0-1,-2 2,5 1,15-8,-8 3,0-2,1 1,-1-1,-1 0,1 0,-1-1,8-6,-13 9,1 0,-1-1,0 1,0-1,0 1,-1-1,1 0,-1 0,0 0,1 1,-1-1,-1 0,1 0,0 0,-1-1,0 1,0 0,0 0,0 0,-1 0,0-3,-1-4,1 1,1 0,-1-1,2 1,0 0,0-1,0 1,2 0,-1 0,1 0,1 0,0 0,8-12,-5 6,-3 8,-1-1,0 1,0-1,-1 0,0 0,0 0,-1 0,-1 0,1 0,-1 0,-2-11,0 15,1 0,-1 0,1 0,-1 0,-1 0,1 1,0-1,-1 1,0 0,0-1,0 1,-1 0,1 0,-1 1,1-1,-1 1,0 0,0-1,-1 1,1 1,0-1,-1 1,1-1,-9 0,-34-7,-80-7,86 11,-819-58,828 61,-17 0,0-2,-81-15,127 18,0 0,0 1,0-1,0 0,0 0,1 0,-1 0,0-1,1 1,-1-1,1 1,0-1,-1 0,1 0,-3-3,4 3,1 1,-1 0,1-1,-1 1,1 0,0-1,0 1,0-1,0 1,0 0,0-1,0 1,0-1,0 1,1 0,-1-1,1 1,-1 0,1-1,1-1,5-6,0 0,1 1,0 0,0 1,19-14,-21 17,19-15,-1-1,-1 0,0-2,-2 0,18-27,-29 35,-1 0,-2-1,1 0,-2 0,0 0,-1-1,-1 1,-1-1,0 0,0-30,-3 35,0 0,-1-1,-1 1,0 0,0 0,-1 0,-1 0,0 0,-1 1,0-1,-1 1,0 0,-1 0,0 1,-1 0,0 0,-1 0,0 1,0 0,-1 1,0 0,-1 0,0 1,-13-6,23 11,-2 0,-1 0,0-1,1 0,0 1,-1-1,1 0,0-1,0 1,-2-3,5 5,0 0,0-1,-1 1,1 0,0-1,0 1,0 0,0-1,0 1,0 0,0-1,1 1,-1 0,0 0,0-1,0 1,0 0,0-1,1 1,-1 0,0-1,0 1,0 0,1 0,-1 0,0-1,0 1,1 0,-1 0,0-1,1 1,-1 0,1 0,29-10,234-27,-123 21,-140 16,302-45,-217 29,123-37,-161 35,-39 11,-10 3,-22 3,-35 8,42-2,0 0,0 1,-27 15,-16 5,43-23,24-11,27-16,-32 22,52-32,74-51,-114 73,0 0,0-1,-2 0,0-1,18-25,-29 36,0 1,0-1,-1 1,1-1,-1 1,0-1,0 0,0 0,0 1,0-1,-1 0,0 0,1 0,-1 0,0 0,-1 0,1 1,-1-1,1 0,-3-5,1 5,0 1,0 0,0 0,-1 0,1 0,-1 0,1 1,-1-1,0 0,0 1,0 0,0 0,0-1,0 2,0-1,0 0,-1 0,1 1,0 0,0-1,-4 1,-21-1,1 1,0 1,0 1,-41 8,-108 30,57-11,78-20,-78 14,107-21,1-1,-1-1,1 0,-1 0,0-1,1 0,0-1,-15-3,-185-69,208 73,0 1,0-1,0 0,0 0,0 0,0 0,0 0,1-1,-1 1,1-1,-1 0,1 1,0-1,-1 0,1 0,0 0,-3-5,5 4,-1 1,1-1,0 0,0 1,0-1,0 0,1 1,-1-1,1 1,0-1,0 0,0 1,0-1,0 1,1 0,-1-1,1 1,2-2,2-5,1-1,-2 1,1-1,-1 0,-1 0,5-18,-9 25,1 0,-1 1,0-1,0 0,-1 0,1 1,-1-1,1 0,-1 1,0-1,0 0,0 1,-1-1,1 1,-1-1,1 1,-1 0,0 0,0 0,0 0,0 0,-1 0,1 0,-1 0,1 1,-1-1,0 1,1 0,-1-1,0 1,0 0,-3 0,-28-9,-1 2,1 1,-41-4,45 8,1-1,1-2,-1 0,1-2,-33-12,45 12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24.44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0,'-4'0,"-10"0,-8 0,-7 0,-9 0,-5 0,-1 0,-1 0,3 0,4 0,4 0,8 4,8 5,8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25.46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1615 439,'-38'-2,"0"0,1-3,-1 0,-63-18,-139-55,229 74,-32-11,-1 1,0-2,0-1,2-3,1-1,-51-33,71 40,0 0,-1 1,-1 1,0 1,-1 1,-1 1,1 0,-2 2,1 0,-46-5,-279-25,243 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31.02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1,'-4'0,"-6"0,-6 0,-4 0,1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5:39.72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0,5 0,1 0,-4 4,0 1,-4 4,-1 3,1 5,7 2,4 2,-4 1,-5-3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8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945 376,'1'-5,"1"1,0 0,0 0,0-1,1 1,0 1,-1-1,2 0,-1 0,6-4,6-9,9-9,2 1,0 1,2 1,1 1,55-32,-56 37,2 2,0 0,1 2,0 1,1 1,1 2,0 0,0 2,45-4,33 1,167 4,-223 6,-47 0,0 1,1 0,-1 1,0-1,0 1,0 1,0-1,0 1,0 0,13 8,4 5,38 29,-57-41,4 6,-1 0,1 1,-2 0,0 0,0 1,-1-1,-1 1,0 1,-1-1,6 24,5 23,14 103,-29-156,0 7,1 0,0 0,2 0,8 22,-12-33,1 0,0 1,1-1,-1 0,0 0,1 0,-1 0,1 0,0 0,0-1,0 1,0 0,0-1,0 1,0-1,1 0,-1 0,0 0,1 0,-1 0,1 0,0 0,-1 0,1-1,0 0,0 1,-1-1,1 0,0 0,0 0,-1 0,1-1,4 0,30-8,0-2,-1-1,46-22,59-20,-79 34,-35 10,0 2,47-9,433-25,-226 40,-265 4,0 1,0 0,0 1,0 0,-1 1,0 0,23 12,-14-5,-1 1,-1 1,36 28,-28-13,-1 1,-2 1,-1 1,-2 1,28 52,-45-74,-1-1,0-1,0 0,0 0,-1 1,0 0,-1 0,-1 0,0 1,0-1,-1 1,0 12,-2-6,0-13,-1 1,1-1,1 1,-1-1,1 1,0-1,1 5,-2-9,0 1,0-1,1 0,-1 0,0 0,0 1,0-1,0 0,0 0,1 0,-1 0,0 1,0-1,0 0,1 0,-1 0,0 0,0 0,1 0,-1 0,0 1,0-1,1 0,-1 0,0 0,0 0,1 0,-1 0,0 0,0 0,1 0,-1 0,0 0,0 0,1 0,-1-1,0 1,0 0,1 0,-1 0,14-9,9-13,-22 21,32-36,-8 9,57-52,-18 26,-36 28,62-42,-56 46,-1 1,0 0,2 2,0 1,55-21,-59 30,1 2,-1 0,1 2,1 0,-1 2,45 1,605 4,-664-2,0 2,-1 0,1 1,0 1,-1 0,0 1,0 0,0 1,25 13,14 11,68 48,-27-16,-91-58,0 0,-1 0,0 0,0 1,-1-1,1 1,-1 0,0 0,-1 0,1 1,-1-1,0 1,2 8,2 7,-2-1,3 35,-1-5,-4-33,-2-12,0 0,-1 0,2 0,-1 0,1-1,-1 1,6 8,-6-12,0 0,1 1,-1-1,1 0,-1 0,1 0,0 0,-1 0,1-1,0 1,0 0,0-1,-1 1,1-1,0 1,0-1,0 0,0 1,0-1,0 0,0 0,0-1,0 1,0 0,0 0,0-1,2 0,155-39,-31 5,-57 20,-9-1,2 3,0 3,120-7,-137 17,140 3,-181-3,1 1,-1 1,1-1,-1 1,1 0,-1 0,0 0,0 1,0 0,-1 0,1 0,-1 0,7 6,5 6,-1 0,20 23,-20-20,3 7,-1 1,-1 1,-1 0,19 49,8 14,-34-72,0 0,-2 0,-1 1,0 0,-2 0,4 29,-5-27,2-1,11 30,-10-32,0 0,-1 0,3 36,-9 232,0-279,0 0,0-1,-1 1,0 0,0 0,-1-1,1 1,-2-1,1 0,-1 0,0 0,-1 0,0-1,0 1,0-1,-1 0,-7 5,12-9,0-1,1 1,-1-1,0 1,1 0,-1-1,1 1,-1 0,1-1,-1 1,1 0,-1 0,1-1,0 1,0 0,-1 0,1 0,0-1,0 1,0 0,0 0,0 0,0-1,0 1,0 0,1 0,-1 0,0-1,0 1,1 0,-1 0,1-1,-1 1,1 0,-1-1,1 1,-1 0,1-1,0 1,-1-1,1 1,0-1,-1 1,1-1,0 1,0-1,0 0,0 1,-1-1,1 0,0 1,0-1,1 0,13 5,-1-1,28 5,-14-3,-6 0,9 2,0 2,34 15,-55-21,0 1,0 1,-1 0,0 0,-1 0,0 1,0 0,0 0,-1 1,7 9,192 269,-184-253,-2 1,-1 1,-2 0,-2 1,-2 1,-2 0,9 57,-17-78,-2 0,0 0,-1 0,-1 0,0 0,-2 0,0 0,-1-1,-1 1,-1-1,0 0,-1 0,-1 0,-1-1,-11 15,-186 259,201-281,1-1,-1 0,-1 0,1 0,-1 0,-1-1,1 0,-1 0,0 0,0-1,0 0,-1 0,-11 4,-3-2,1 0,-1-1,-38 3,35-5,0 1,1 1,-26 8,47-12,0 0,0 0,0 0,0 0,0 0,0 1,0-1,1 1,-1 0,1 0,-1 0,1 0,0 0,0 0,0 0,0 1,-2 2,4-3,0 0,-1 0,1 1,0-1,0 0,0 0,0 0,1 1,-1-1,1 0,0 0,-1 0,1 0,0 0,1 0,-1 0,0 0,0 0,1 0,0-1,3 4,3 4,0-2,-1 1,0 0,0 0,-1 0,-1 1,1-1,-2 1,7 16,21 61,-18-52,11 48,46 247,-64-287,-2 0,-2 1,-6 66,0-18,4-81,-1 0,-1 1,0-1,-1 0,-4 15,4-22,1 1,-1-1,0 0,0 0,0 0,-1 0,1 0,-1 0,0-1,0 1,0-1,0 1,0-1,-1 0,1 0,-1 0,0-1,-7 4,-19 6,0 3,-37 20,50-23,-1-1,-1 0,0-2,-1 0,0 0,0-2,-1 0,-25 3,0-8,-13 0,56-1,-1 1,1-1,0 1,0-1,0 1,-1 0,1 0,0 0,0 1,0-1,0 0,-4 4,6-4,0 0,0 1,0-1,0 0,0 1,0-1,1 1,-1-1,0 1,1-1,0 1,-1-1,1 1,0-1,0 1,0-1,0 1,0 0,0-1,0 1,1-1,-1 1,1-1,-1 1,1-1,1 3,31 43,-14-22,-11-10,-1 1,0-1,-1 2,-1-1,-1 0,4 33,-7 103,-4-111,3 1,10 67,-1-50,-3 0,-2 0,-8 83,1-126,0-1,0 0,-2 0,0 0,-1-1,-1 0,0 0,-1 0,-1-1,-1 1,0-2,-1 1,0-2,-1 1,-20 14,22-20,0 0,0-1,-1-1,0 1,0-1,-22 5,-71 10,21-11,1-3,-129-7,64-1,141 3,0-1,0 1,0 0,0 0,0 1,0 0,0 0,0 0,0 0,1 1,-1 0,1 0,-1 0,1 0,0 1,0 0,0 0,0 0,-6 6,-33 24,-2-1,-1-3,-66 32,51-28,-84 56,98-51,30-23,-1 0,0-2,-2 0,-25 13,37-22,0-2,0 1,0-1,0 0,0-1,-1 1,-14-1,-73-4,40 0,54 3,-37-1,-59-7,86 6,-1 0,1-1,0-1,0 0,1-1,0 0,-1 0,-12-9,-109-73,123 79,0-1,1 1,0-2,0 1,1-1,0 0,-13-23,-2-1,-11-17,22 31,-1 0,-32-35,45 53,-1 0,0 1,1-1,-1 0,0 1,0-1,0 1,-1-1,1 1,0 0,-1 0,1 0,-1 0,1 0,-1 1,1-1,-1 0,0 1,1 0,-1 0,0-1,1 1,-1 1,0-1,0 0,1 1,-1-1,1 1,-1-1,0 1,1 0,0 0,-1 0,1 0,0 1,-4 1,-5 6,0 0,0 1,1 0,0 1,-11 16,-10 10,6-16,0 0,-1-1,-1-1,-1-2,-1 0,-1-2,-1 0,-41 13,-53 28,103-43,-2-2,1 0,-2-1,1-1,-1-2,-1 0,-44 7,32-10,0-1,0-2,-1-1,1-1,-42-7,55 0,1 0,0-1,0-1,1-1,1-1,-26-18,-9-2,21 12,2-1,-51-39,74 51,0-1,1 0,0 0,0-1,1 0,1-1,1 1,0-1,0-1,-6-18,-8-55,-4-15,25 100,-1-1,1 1,-1-1,1 1,-1 0,0-1,0 1,1-1,-1 1,0 0,0 0,-1-1,1 1,0 0,0 0,-1 0,1 0,-1 0,-2-1,3 2,-1 0,1 0,-1 0,1 0,-1 0,1 0,-1 0,1 0,-1 0,1 1,0-1,-1 1,1-1,-1 1,1-1,0 1,0 0,-3 1,-6 6,-1 0,2 0,-1 1,-9 13,1-3,-27 20,-2-3,-83 50,76-51,-16 9,-1-4,-3-2,-1-3,-3-3,-116 34,172-60,-1-1,0 0,0-2,-38 3,51-6,-1 0,0-1,1 0,-1 0,0-1,1 0,0 0,-1-1,1-1,1 1,-1-2,-11-5,-20-18,1-2,2-2,1 0,-44-52,47 47,-25-25,-59-58,103 106,0 1,1-2,1 0,0 0,1-1,1-1,1 1,1-2,1 1,0-1,1 0,2 0,0-1,1 1,1-1,0-23,6-275,-2 308,-1 0,2 0,0 0,0 0,0 1,2-1,-1 0,1 1,0 0,12-16,-31 38,-2-2,1 1,-1-2,-1 0,-22 10,15-8,1 1,0-1,-1-1,-1-1,0-1,0-1,-2-1,1-2,-1 0,0-1,0-1,0-2,-1 0,1-1,-1-2,1-1,-31-5,-13-6,2-3,0-2,-89-36,143 47,0-1,0 0,1-1,0 0,1-1,0-1,1 0,0-1,1 0,0 0,2-1,-1 0,2-1,0 0,-12-28,12 14,1 0,2-1,-4-53,8-89,4 90,-2 67,1 1,1-1,1 1,0 0,1 0,0 0,1 0,1 0,9-14,8-6,52-59,-58 72,-15 18,0 1,-1-1,1 0,-1 1,0-1,1 0,-1 0,0 0,0 0,0 0,-1 0,1 0,0 0,-1 0,0 0,0 0,1 0,-1-3,-2 4,1 0,0 0,0-1,0 1,-1 0,1 0,-1 0,1 0,-1 0,0 1,1-1,-1 0,0 0,1 1,-1-1,0 1,0 0,0-1,1 1,-1 0,0 0,0 0,0 0,-3 1,-14-2,-13 0,-1-1,-54-10,77 10,1-1,0 1,0-1,0-1,1 1,-1-1,1-1,0 1,0-1,1 0,0-1,0 0,-11-11,-77-91,41 19,38 59,3 6,1 0,2-1,1 0,1 0,-5-32,7 6,0-87,6 137,0-27,7-41,-5 59,0 0,1 0,1 0,0 1,0-1,1 1,10-13,66-77,-54 69,-1-1,-2-1,22-40,-42 67,1-1,-1 1,1 0,1 0,-1 1,1-1,0 1,0 0,0 0,0 1,12-5,30-21,-5-9,-40 36,0-1,-1 0,1 0,-1 0,1-1,-1 1,0 0,-1-1,1 1,-1-1,2-5,-4 8,1 0,0-1,-1 1,1 0,-1 0,0-1,1 1,-1 0,0 0,0 0,0 0,0 0,0 0,0 0,0 0,-1 0,1 1,0-1,-1 0,-1 0,-35-16,25 13,3-1,0 0,0 0,1-1,0 0,0-1,1 1,0-1,0-1,1 1,0-1,0 0,1-1,1 1,-1-1,2 0,-5-11,-52-135,48 115,-2 1,-1 0,-42-67,47 91,0 0,2-1,0 0,1 0,1-1,0 0,2 0,0 0,1-1,2 1,0-1,1-24,1-49,5-79,-2 158,0-1,1 1,1 0,0 0,1 0,0 1,9-12,12-23,-19 34,0 1,1-1,0 1,1 1,1-1,0 1,0 1,1 0,1 1,0 0,14-7,56-40,-81 53,1 0,-1-1,1 1,-1-1,0 1,0-1,0 0,-1 1,1-1,-1 0,1 0,-1 0,0 0,-1 0,1 0,-1 0,1-1,-1 1,0 0,-1-4,-1-5,-1 1,0 0,-1 0,-8-15,7 15,0 0,1-1,-4-15,3-25,6-92,1 53,1 45,10-53,-4 40,-5 43,-1-1,2 1,1 0,0 0,1 1,17-26,-4 11,2 0,30-30,-34 45,0 0,1 1,1 1,0 0,1 1,1 1,27-10,-33 16,-1 0,1 2,0 0,0 0,0 1,31 0,-27 2,-1-2,0 0,0 0,27-8,31-12,-52 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2:53.68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0,'-1'6,"-1"0,-1 0,1 0,-1-1,0 1,-1-1,-6 9,1-2,-12 19,-3 5,-25 51,44-77,-1-1,0 0,-1-1,-13 15,11-14,1 0,1 0,-11 18,-165 288,176-302,0 0,0 0,1 1,1-1,1 1,-4 18,-3 84,8-61,-2-26,-2 0,-1 0,-2 0,-25 50,-3 12,-8 73,38-128,-12 27,13-46,2 1,0-1,1 1,-2 25,6-42,0 39,-13 75,10-95,1 0,1 21,1-24,-1-1,0 1,-6 24,2-27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89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0,'11'12,"-1"-1,-1 1,0 0,-1 0,-1 1,0 0,-1 1,5 16,23 44,18 2,-33-51,-2 1,23 46,-27-41,-7-15,1 0,13 23,-10-21,-2 1,-1 0,0 0,-2 1,5 34,-1-9,28 91,8 46,-31-118,40 110,-41-129,-2 1,-3 0,3 57,4 29,15 52,-23-109,-7-54,2 0,0-1,2 1,12 37,-3-19,13 66,-9-29,43 179,-51-185,-4-1,-6 104,-2-50,3-106,-1 65,17 113,1-21,-8-45,1 112,-11-171,3 0,4-1,22 93,4 24,-27-161,0-1,-2 0,-1 1,-2-1,0 1,-2-1,-6 26,2-31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0,'0'6,"-1"1,0-1,0 1,-1-1,0 0,0 0,-1 0,0 0,0 0,-7 9,-51 54,12-16,-55 66,-5 4,-4 47,87-128,2 2,-25 62,26-54,-39 66,46-89,2 0,1 0,2 1,-7 33,-7 21,-19 89,31-114,-23 67,18-70,-10 63,15-56,-50 267,55-246,6-55,-1 0,-13 52,-1-13,-13 125,20 7,0 3,2 39,5-46,-1-164,-2 1,-12 35,-3 12,20-74,-9 40,3-1,-2 65,10 256,-1-366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696 0,'-1'6,"-1"0,-1 0,1 0,-1-1,0 1,-1-1,-6 9,1-2,-12 19,-3 5,-25 51,44-78,-1 0,0 0,-1 0,-13 13,11-13,1 0,1 1,-11 16,-165 288,176-301,0 0,0 0,1 1,1-1,1 1,-4 17,-3 85,8-61,-2-26,-2 0,-1 0,-2 0,-25 50,-3 12,-8 72,38-127,-12 27,13-46,2 0,0 1,1-1,-2 27,6-44,0 40,-13 75,10-95,1 0,1 20,1-23,-1 0,0-1,-6 25,2-26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0,'17'0,"0"0,-1 2,1-1,0 2,-1 0,21 6,-27-6,-1 1,0 0,0 0,0 1,-1 0,0 0,0 1,0 0,-1 0,0 1,10 11,-12-12,4 4,0-1,-1 1,0 1,0-1,-2 1,1 1,-2-1,0 1,0-1,5 25,-10-28,2-1,-1 0,1 0,0 0,1 0,0 0,0 0,0 0,1-1,0 0,1 1,0-1,0-1,0 1,1-1,0 1,0-1,8 4,-1 2,-1 0,0 1,-1 1,0 0,-2 0,1 0,12 27,-9-11,-2 1,14 60,0-21,2 6,-26-70,0 1,0-1,-1 1,1-1,-2 1,1 0,0-1,-1 1,-1-1,1 1,-3 5,2-7,-1-1,0 0,0 1,0-1,0 0,-1 0,1 0,-1-1,0 1,0-1,0 0,0 0,0 0,-8 2,4 0,-13 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1174,'1'-91,"-3"-105,2 191,0-1,-1 1,0-1,0 1,-1-1,-2-5,4 11,0 0,0 1,0-1,0 0,0 0,0 0,0 0,0 0,0 0,0 0,0 0,0 1,0-1,0 0,0 0,0 0,0 0,0 0,-1 0,1 0,0 0,0 0,0 0,0 1,0-1,0 0,0 0,0 0,0 0,-1 0,1 0,0 0,0 0,0 0,0 0,0 0,0 0,0 0,-1 0,1 0,0 0,0 0,0 0,0 0,0 0,0 0,0 0,-1 0,1 0,0 0,0 0,0 0,0 0,0 0,0 0,0 0,0 0,-1-1,1 1,0 0,0 0,0 0,0 0,0 0,0 0,0 0,0 0,0-1,-5 17,0 16,3-16,1 0,1 0,1 0,0 0,1 0,1 0,1 0,1 0,11 24,6 7,22 78,-29-77,-12-38,1 0,-2 0,0 0,0 0,-1 1,0-1,-1 1,-1-1,0 0,-4 17,5-26,0-1,0 0,0 0,0 0,1 0,-1 1,0-1,0 0,0 0,0 0,0 0,0 1,0-1,0 0,0 0,-1 0,1 0,0 1,0-1,0 0,0 0,0 0,0 0,0 0,0 1,0-1,-1 0,1 0,0 0,0 0,0 0,0 0,-1 1,1-1,0 0,0 0,0 0,0 0,-1 0,1 0,0 0,0 0,0 0,-1 0,1 0,0 0,0 0,0 0,-1 0,1 0,0 0,0 0,0 0,-1 0,1 0,0 0,0 0,-1-1,-4-13,0-21,-12-123,8 86,4 45,-2 1,-1 0,-12-27,8 21,-12-47,21 68,-1 0,0 1,-1-1,0 1,-1 0,-1 0,-8-10,7 11,1-1,1 0,0 0,0-1,1 0,-5-16,-1-23,8 28,-2 0,-1 0,-1 0,-1 1,-20-38,9 27,2 0,2 0,-20-67,32 91,0 0,-1 0,-1 0,0 1,-9-12,8 12,1 0,0-1,0 1,1-1,0 0,-3-9,1-9,4 18,0-1,-1 0,0 1,-7-14,8 18,-1 0,0 1,0 0,0 0,0-1,-1 1,1 1,-1-1,0 0,0 1,0 0,0 0,-6-2,-43-16,-39-18,69 26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1321 1,'0'3,"-1"0,0 0,0 0,0 0,0 0,-1 0,1 0,-1 0,0 0,0-1,0 1,0-1,-5 5,-40 31,36-30,2-1,-1 0,0-1,0 0,-1 0,0-1,0 0,0-1,-1 0,0 0,0-1,0 0,-19 1,-36 7,-84 24,78-17,64-15,1 1,0 0,0 0,0 1,0 0,1 0,0 0,0 1,1 0,0 0,0 1,-6 9,-28 25,-6-3,-59 36,99-69,8-2,20-8,-18 4,-1 0,1 0,-1 0,1-1,-1 1,0-1,0 0,0 0,0 0,0 0,0-1,-1 1,5-5,-7 6,0 1,0-1,0 1,-1-1,1 1,0 0,0-1,-1 1,1-1,0 1,-1-1,1 1,0 0,-1-1,1 1,-1 0,1-1,-1 1,1 0,-1 0,1-1,-1 1,1 0,-1 0,1 0,-1 0,1-1,-1 1,0 0,1 0,-1 0,1 0,-1 0,1 0,-1 0,0 0,1 1,-1-1,1 0,-1 0,1 0,-1 1,-29 2,0 5,1 0,0 2,-33 15,51-17,13-3,26 1,41-5,-43-4,0 0,0-2,0 0,-1-1,1-2,-2 0,0-1,0-1,37-21,-51 26,0 1,1 0,-1 0,1 1,0 0,1 1,12-1,-13 2,-1-1,0 0,0 0,0-1,0 0,-1 0,1-1,-1 0,14-8,13-7,-34 19,-1-1,0 1,1-1,-1 1,0-1,1 1,-1-1,1 1,-1 0,1 0,-1 0,1 0,-1 0,1 0,-1 0,1 0,-1 0,0 1,1-1,-1 0,1 1,-1-1,0 1,3 0,-5 1,0-1,0 1,0-1,0 0,-1 1,1-1,0 0,-1 0,1 0,-1 0,1 0,-1 0,0 0,1-1,-1 1,-2 0,2 0,-53 22,39-18,1 1,0 1,1 0,0 0,-21 16,23-15,0-1,0 1,-25 10,-23 12,-7 12,37-25,2 1,1 1,-31 27,33-26,-1-1,-1-1,-1-1,-1-1,-52 22,-42 23,120-59,0-1,1 1,-1 0,0 0,1 0,-1 1,1-1,-3 4,5-5,-1-1,1 1,0-1,0 1,0-1,0 1,0 0,0-1,0 1,0-1,0 1,0 0,0-1,0 1,0-1,1 1,-1 0,0-1,0 1,1-1,-1 1,0-1,1 1,-1-1,1 1,-1-1,1 1,-1-1,1 0,-1 1,1-1,0 0,-1 1,1-1,-1 0,1 0,0 1,-1-1,1 0,0 0,-1 0,1 0,0 0,0 0,-1 0,1 0,1 0,15 2,0 0,1 0,-1-2,0 0,1-1,-1 0,0-1,0-1,0 0,0-1,-1-1,1 0,-1-1,-1 0,22-12,-8 5,2 2,43-12,-53 18,0-1,-1 0,0-2,-1 0,1 0,-2-2,0 0,19-14,35-27,-120 87,-53 42,-76 98,97-91,-132 132,204-208,-1 0,2 1,0-1,0 2,1-1,0 1,-6 18,8-18,-1 0,0-1,0 0,-1 0,-1 0,0-1,0 1,-12 9,8-9,3-3,0 0,-1 0,1-1,-16 8,8-7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5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0,'-1'7,"0"-1,-1 1,0-1,0 1,-1-1,0 0,0 0,0 0,-1-1,-6 8,-1 0,1-1,-2 0,-18 15,-119 90,94-75,17-14,-39 38,0-2,-10 35,-25 26,91-103,10-10,-1 0,0-1,-1-1,-16 11,-5 3,1 2,1 1,2 1,1 1,1 1,-34 51,51-69,-1 1,0-1,-1-1,-16 11,-19 18,-31 32,3 3,-95 125,108-121,34-44,-29 44,50-64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0,'0'8,"-1"-1,0 0,0 0,-1 0,0 0,-1 0,0 0,0 0,0-1,-7 9,-5 6,-33 32,32-37,2 0,0 1,-13 20,17-20,-1-1,-1 0,-1-1,-23 21,24-21,0 0,1 0,1 1,0 0,-6 17,-30 47,-172 233,191-271,-20 45,-1 2,25-46,-24 67,30-66,-35 63,5-41,29-43,-20 33,34-49,1 1,0-1,0 0,0 1,1-1,0 1,1 0,0 0,0 10,2-18,-1 0,0 0,0 0,0-1,0 1,0 0,0 0,1 0,-1 0,0 0,0 0,0 0,0 0,0-1,1 1,-1 0,0 0,0 0,0 0,1 0,-1 0,0 0,0 0,0 0,1 0,-1 0,0 0,0 0,0 0,1 0,-1 0,0 0,0 0,0 0,0 0,1 1,-1-1,0 0,0 0,0 0,0 0,1 0,-1 0,0 0,0 1,0-1,0 0,0 0,0 0,0 0,1 0,-1 1,0-1,0 0,0 0,0 0,0 0,0 1,0-1,0 0,6-8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7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629 0,'-63'34,"47"-19,1 0,1 0,0 1,2 1,0 0,1 0,1 1,-9 22,-6 22,-15 70,35-119,0-1,0-1,-1 1,-12 15,11-17,1 1,0-1,1 1,0 0,1 0,-3 11,-8 36,-3 0,-29 60,20-65,19-40,0 1,2 0,0 0,1 1,-4 17,4 11,3 79,4-88,-2 0,-2 0,-1-1,-11 43,13-74,1 0,-1 1,0-1,0 0,0 0,-1 0,1 0,-1 0,1 0,-1 0,0 0,0 0,0 0,0-1,0 1,0-1,0 0,-1 1,1-1,-1 0,-2 1,-2 0,-1-1,1 1,-1-1,1 0,-1-1,-10 0,-4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8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76,'-4'1,"0"0,0 1,1 0,-1 0,0-1,1 2,-1-1,1 0,-1 1,1-1,0 1,-4 5,-3 0,-20 20,-36 42,51-51,0-1,-2-1,0-1,-1 0,-1-1,-1 0,-43 23,50-32,2 0,-1 0,0-1,0-1,-1 0,-16 4,29-8,0 0,-1 0,1 0,0 0,-1 0,1 0,0 0,-1 1,1-1,0 0,-1 0,1 0,0 0,-1 0,1-1,0 1,-1 0,1 0,0 0,0 0,-1 0,1 0,0 0,-1 0,1-1,0 1,-1 0,1 0,0 0,0-1,0 1,-1 0,1 0,0-1,0 1,0 0,-1 0,1-1,0 1,0 0,0-1,7-13,19-15,40-31,53-51,-107 99,-1-1,-1 0,-1-1,0 1,-1-2,0 1,5-18,-12 30,0 1,-1-1,1 0,-1 1,0-1,0 0,0 1,0-1,0 0,0 1,0-1,0 0,-1 0,1 1,-1-1,0 1,1-1,-1 1,0-1,0 1,0-1,0 1,0-1,-1 1,-1-2,0 1,-1 0,0 0,1 0,-1 1,0-1,0 1,0 0,0 0,-1 0,1 0,-5 0,-8 0,0 1,0 0,0 1,0 0,-17 4,28-3,-1 0,1 0,0 0,0 1,1-1,-1 1,1 0,-1 1,-6 5,10-8,0 1,0 0,0-1,0 1,0 0,0 0,1 0,-1 0,1 0,0 1,-1-1,1 0,0 1,1-1,-1 0,0 1,1-1,0 1,-1-1,1 1,1-1,-1 1,1 3,0-4,-1-1,1 0,0 1,0-1,0 0,0 0,0 0,0 0,1 0,-1 0,0 0,1 0,-1 0,1 0,-1 0,1-1,-1 1,1-1,-1 1,1-1,3 1,41 4,-31-4,31 3,11 3,0-3,1-2,-1-1,107-13,-106 1,-22 4,1 1,64-2,-26 9,-52 1,0-1,1-1,-1-1,0-1,0 0,0-2,0 0,36-12,-50 13,1-1,-1 1,1 1,0-1,0 2,0-1,0 1,0 0,0 1,1 0,-1 0,0 1,13 3,-23-4,1 0,-1 0,1 0,-1 0,1 0,-1 0,1 1,-1-1,1 0,-1 0,1 0,-1 1,1-1,-1 0,1 1,-1-1,0 0,1 1,-1-1,0 0,1 1,-1-1,0 1,0-1,1 1,-1-1,0 1,0-1,0 0,0 1,0 0,-10 12,-27 8,35-20,-53 25,-2-1,-93 28,-260 76,355-108,-78 41,102-49,0-1,-1-1,-39 9,38-12,1 1,0 2,-38 18,33-12,-70 21,99-35,-4 3,12-2,26 2,49-4,-71-2,86 0,338-3,-384 1,-1-2,1-1,-1-3,0-1,42-13,-61 16,0 0,34-2,-32 5,48-12,-59 10,1 1,0 0,-1 1,1 0,1 1,-1 1,32 1,-47 3,-9 1,-16 5,20-7,-11 4,-149 50,137-48,-1-1,-1-2,1 0,-33 1,15-4,27-3,0 2,-1 0,1 0,0 2,0 0,0 1,1 1,-25 9,-2 4,-87 23,18-6,51-5,55-25,0 0,0 0,-1-1,1 0,-1-1,0 0,0 0,-1 0,-9 0,-68-1,70-3,-1 1,1 0,0 2,-31 4,46-6,0 1,-1 0,1-1,0 1,0 0,0 0,0 0,0 0,0 1,0-1,1 0,-1 1,0-1,-1 3,3-4,0 0,0 1,-1-1,1 0,0 1,0-1,0 0,0 1,0-1,0 1,0-1,0 0,0 1,0-1,0 0,0 1,0-1,0 0,0 1,0-1,0 1,1-1,-1 0,0 1,0-1,0 0,1 0,-1 1,21 7,23-3,0-2,65-3,50 4,384 9,-369-14,-146-2,-23 2,0 0,-1 1,1-1,0 1,-1 0,1 0,0 0,0 1,5 0,-11 1,0 0,0-1,-1 1,1-1,-1 1,1-1,-1 1,0-1,1 0,-1 0,0 0,-3 2,-25 10,0-1,-1-1,0-2,0 0,-2-2,-36 4,-74 19,125-25,-1-2,-37 3,43-5,0 0,0 0,1 1,-1 1,0 0,1 0,-24 10,20-6,-1-1,0 0,0-1,-1-1,-20 3,-10 3,-67 29,75-28,40-10,0-1,0 0,-1 0,1 0,0 0,0 0,-1 0,1 1,0-1,0 0,0 0,0 0,-1 0,1 1,0-1,0 0,0 0,0 0,0 1,0-1,-1 0,1 0,0 0,0 1,0-1,0 0,0 0,0 1,0-1,0 0,0 0,0 1,0-1,1 0,-1 0,0 0,0 1,0-1,0 0,0 0,0 0,0 1,1-1,-1 0,0 0,0 0,0 0,1 1,-1-1,0 0,0 0,0 0,1 0,-1 0,0 0,11 4,0 0,-1-1,1-1,12 2,-13-2,323 51,-228-34,25 2,-62-13,-3-1,1-2,70-3,-152-1,-9 0,0 1,0 0,-33 9,12-1,2 2,0 2,-73 33,91-35,0-1,0 0,-1-2,-1-1,0-1,0-1,-1-1,1-1,-1-2,-56 0,7-4,24 0,-71 5,124-3,0 0,0 0,0 0,-1 0,1 0,0 0,0 0,0 1,0-1,0 0,0 1,0-1,1 0,-1 1,0-1,0 1,0-1,0 1,0 0,1-1,-1 1,0 0,1-1,-1 1,0 0,0 1,1-1,0 1,0-1,0 0,0 0,1 1,-1-1,0 0,1 0,-1 0,1 1,-1-1,1 0,0 0,0 0,-1 0,3 1,1 4,1-2,1 1,-1 0,1-1,-1 0,10 5,2-2,0-1,0-1,0 0,1 0,0-2,29 4,109-4,-110-4,0 2,53 7,143 23,-231-30,0-1,-1 0,1-1,0 0,20-5,-22 4,0 0,0 1,0 0,0 0,0 1,1-1,12 3,-21-2,-1 0,1 0,-1 0,1 0,-1 0,0 0,1 0,-1 0,1 0,-1 0,1 0,-1 0,0 1,1-1,-1 0,1 0,-1 0,0 0,1 1,-1-1,0 0,1 0,-1 1,0-1,0 0,1 1,-1-1,0 0,0 1,1-1,-1 0,0 1,0-1,0 0,0 1,0 0,-12 9,-27 5,-42 8,64-17,0-1,0 0,-1-1,1-1,-22 2,-111 5,-80 2,217-12,-1 1,0 0,0 1,1 1,-1 0,1 0,0 1,0 0,0 1,-15 9,0 2,1 1,0 1,-24 22,51-40,-1 0,1 1,-1-1,1 0,-1 1,1-1,-1 0,1 1,0-1,-1 1,1-1,-1 1,1-1,0 0,0 1,-1-1,1 1,0-1,0 1,0-1,0 1,0-1,-1 1,1 0,0-1,0 1,1-1,-1 1,0-1,0 1,0-1,1 1,19 7,45-4,-50-4,335 35,-109-7,-52-7,-188-21,1 0,-1 0,1 0,-1 0,1 0,-1 0,1 1,-1-1,1 1,-1-1,0 1,1-1,-1 1,0-1,1 1,-1 0,0 0,0 0,0 0,0 0,0 0,2 1,-3-1,0 0,0 0,0 1,0-1,-1 0,1 0,0 0,-1 0,1 0,-1 0,1 0,-1-1,1 1,-1 0,0 0,1 0,-1 0,0 0,0-1,0 1,-1 0,-5 5,-1-1,0 1,-1-2,1 1,-16 5,-60 9,68-17,1 1,0 0,1 1,-1 0,1 1,-16 7,18-4,-1-1,0-1,-1 0,0-1,0 0,0-1,-1 0,0-1,0 0,0-1,-26 1,-75-5,-72 3,185-1,0 0,0 0,0 0,-1 1,1-1,0 1,0 0,0 0,0 0,0 0,0 0,0 1,0-1,1 1,-1 0,1-1,-1 1,1 0,0 0,0 1,0-1,0 0,0 0,1 1,-1-1,-1 5,2-3,-1 0,2 1,-1-1,0 1,1-1,0 1,0-1,1 0,-1 1,1-1,0 1,1-1,-1 0,1 1,0-1,3 4,-1-2,1-1,-1 0,1 0,0 0,1-1,-1 1,1-1,0 0,0-1,1 1,-1-1,1 0,0-1,7 3,16 4,56 10,-41-13,-1-2,1-1,88-6,46 2,-174 2,0 1,0-1,0 1,0 0,0 0,0 0,9 5,26 11,-38-17,-1-1,1 0,-1 1,1-1,-1 0,1 0,0 0,-1 0,1 0,-1 0,1 0,0 0,-1-1,1 1,-1 0,1-1,-1 0,1 1,-1-1,0 1,1-1,1-1,-5 1,0 0,-1 0,1 0,0 0,0 0,-1 1,1-1,-1 1,1-1,-1 1,1 0,-4 0,-23 1,-43 8,-23 1,8 1,65-7,-46 3,58-6,-1 0,1 0,0 1,0 0,1 1,-1 0,0 0,1 1,0 0,0 0,0 1,1 0,-14 10,-2 0,11-6,-1-2,0 1,0-1,-1-1,1 0,-2-1,1-1,-1 0,-28 4,0 2,44-10,0 0,0 0,-1 0,1 0,0 0,0 0,-1 0,1 1,0-1,0 0,-1 0,1 0,0 0,0 0,-1 1,1-1,0 0,0 0,0 0,0 1,-1-1,1 0,0 0,0 1,0-1,0 0,0 0,0 0,0 1,0-1,0 0,0 0,0 1,0-1,0 0,0 0,0 1,0-1,0 0,0 0,0 1,24 9,54 6,109 9,-93-13,173 19,-260-30,0 0,0 1,0 0,0 0,-1 1,1-1,-1 1,0 1,0-1,0 1,-1 0,10 8,-12-10,0 1,0 0,0-1,0 1,-1 0,0 0,0 1,0-1,0 0,0 0,-1 1,0-1,1 1,-2-1,1 1,0 0,-1-1,0 1,0-1,0 1,0 0,-2 6,0-7,1-1,0 0,-1 0,0 1,1-1,-1 0,0-1,-1 1,1 0,0 0,0-1,-1 1,1-1,-1 0,0 1,-4 0,-51 15,41-14,-157 31,123-27,0-3,0-2,-80-5,19 1,108 2,-5-1,0 2,1-1,-1 1,0 0,-16 4,24-5,-1 1,1-1,-1 1,1-1,-1 1,1 0,0 0,-1 0,1 0,0 0,0 0,0 0,0 0,0 0,0 0,0 0,0 1,1-1,-1 0,0 1,1-1,-1 0,1 1,0-1,0 1,-1-1,1 0,0 1,0-1,0 1,1-1,-1 0,0 1,1-1,-1 1,1-1,-1 0,1 1,1 1,1 3,0 1,0-1,1 0,0 1,1-1,0-1,0 1,0-1,1 0,0 0,0 0,0 0,1-1,-1 0,1 0,0-1,1 0,-1 0,1 0,0-1,8 2,16 2,1-1,0-2,0-1,35-2,51 5,25 7,169-6,-307-6,-3 0,0 1,0-1,0 0,1 0,-1-1,0 1,0 0,0-1,0 0,0 0,0 0,0 0,0 0,3-2,-6 3,0 0,0 0,0 0,0 0,1-1,-1 1,0 0,0 0,0 0,0 0,0 0,0-1,0 1,0 0,0 0,0 0,0 0,0 0,0-1,0 1,0 0,0 0,0 0,-1 0,1 0,0-1,0 1,0 0,0 0,0 0,0 0,0 0,0 0,-1 0,1 0,0-1,0 1,0 0,0 0,0 0,-1 0,1 0,0 0,0 0,0 0,0 0,-1 0,1 0,-16-4,-14 0,-182 3,109 2,88-1,-1 2,1 0,-21 5,-34 4,-34 0,64-6,-54 2,93-7,-15 0,1 0,0-1,-1-1,-16-3,30 5,-1-1,1 0,0 0,-1 1,1-1,0 0,-1-1,1 1,0 0,0 0,0-1,0 1,1-1,-3-2,3 3,0-1,1 1,-1-1,1 1,-1-1,1 1,0-1,0 1,0-1,0 1,0-1,0 0,0 1,0-1,1 1,-1-1,1 1,-1-1,1 1,0 0,-1-1,1 1,2-2,11-15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06.094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0,'17'0,"0"0,-1 2,1-1,0 2,-1 0,21 6,-27-6,-1 1,0 0,0 0,0 1,-1 0,0 1,0-1,0 1,-1 1,0-1,10 12,-12-12,4 4,0 0,-1 0,0 0,0 1,-2 0,1 0,-2 0,0 1,0 0,5 24,-10-29,2 1,-1-1,1 0,0 0,1 0,0 0,0 0,0-1,1 1,0-1,1 1,0-1,0-1,0 1,1-1,0 1,0-1,8 4,-1 2,-1 0,0 1,-1 1,0 0,-2 0,1 1,12 26,-9-11,-2 1,14 60,0-21,2 6,-26-70,0 1,0 0,-1-1,1 1,-2 0,1-1,0 1,-1-1,-1 1,1-1,-3 6,2-7,-1 0,0-1,0 0,0 0,0 1,-1-2,1 1,-1 0,0-1,0 1,0-1,0 0,0 0,-8 2,4 0,-13 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299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87,'5'0,"4"0,7-4,-1-5,-2-4,1 0,-2-2,-3-2,-3 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0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0,'0'4,"4"1,6-1,1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1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281 903,'155'-9,"-99"4,77 1,432 23,-560-19,11 0,0 1,0 0,0 0,0 2,0-1,-1 2,0 0,26 10,-40-14,1 1,0 0,-1 0,1 0,-1 0,1 0,-1 0,0 0,0 0,1 0,-1 0,0 1,0-1,0 1,-1-1,1 0,0 1,0-1,-1 1,1-1,-1 1,0 0,1 2,-2-1,1 0,-1-1,0 1,0 0,0-1,0 1,-1-1,1 1,-1-1,0 1,0-1,-3 4,-9 6,0 0,-1-1,-27 15,34-21,-82 46,53-31,0 1,-66 51,101-71,0 1,1-1,-1 0,0 1,1-1,-1 1,1-1,-1 1,1 0,0-1,0 1,0 0,0 0,0 0,0-1,0 1,1 0,-1 0,1 0,0 0,0 0,0 0,0 0,0 0,0 0,0 0,1 0,0 3,2-2,0 0,0 0,0-1,1 1,-1-1,1 0,-1 0,1 0,0 0,0 0,0-1,0 0,0 1,0-1,8 1,35 6,0-1,0-2,52 0,150-10,-231 5,853-80,-815 75,-48 5,-11 3,-81 20,-369 97,10 34,438-152,-24 10,1 0,1 1,0 1,-25 18,50-31,1 0,0 0,-1 0,1 0,0 0,0 1,0-1,0 0,0 0,0 0,0 1,1-1,-1 1,0-1,1 0,-1 3,1-4,0 1,0-1,1 1,-1 0,0-1,0 1,1 0,-1-1,0 1,1-1,-1 1,1-1,-1 1,1-1,-1 1,1-1,-1 1,1-1,-1 1,1-1,0 0,-1 1,1-1,1 0,4 2,1 0,0 0,0-1,-1 0,14 0,226-3,-102-2,-128 5,-16 2,-28 6,19-7,-198 58,-344 143,514-188,1 2,1 1,1 2,-35 26,65-44,1 1,0 0,-1 0,1 1,1-1,-1 0,1 1,-1-1,-2 8,5-10,-1 1,1-1,-1 1,1 0,0-1,0 1,0-1,0 1,0 0,1-1,-1 1,0-1,1 1,-1 0,1-1,0 1,0-1,1 2,2 1,1 1,0-1,0-1,0 1,0-1,1 1,0-2,-1 1,1 0,1-1,-1 0,12 3,42 9,0-2,76 7,130 1,-136-12,-93-6,32 3,81 13,-147-17,1 0,0-1,0 1,-1 0,1 1,-1-1,1 1,-1-1,0 1,1 0,2 2,-5-3,-1 0,1-1,-1 1,1 0,-1-1,1 1,-1 0,1 0,-1 0,0-1,1 1,-1 0,0 0,0 0,0 0,0-1,0 1,0 0,0 0,0 0,0 0,-1 0,1-1,0 1,0 0,-1 0,0 0,-4 5,0 0,0-1,-1 1,0-1,0 0,-1-1,0 0,-12 7,-220 111,-3 2,189-94,2 2,-64 53,97-71,1 1,1 1,0 0,-21 30,34-41,0-1,0 0,0 1,1-1,0 1,1 0,-1-1,1 1,0 0,0 0,0 0,1 0,0 0,0 0,1 0,-1-1,1 1,0 0,1 0,-1 0,1-1,1 1,-1-1,0 1,6 5,-2-3,1 0,1 0,-1-1,1 0,1 0,-1-1,1 0,0 0,17 6,3 0,0-2,40 8,35 2,172 14,114-15,-185-11,-110-1,-92-6,0 1,0-1,0 0,0 1,0 0,0-1,0 1,0 0,0 0,4 3,-7 5,-19 4,-44 17,-99 35,51-22,76-29,-214 93,210-88,0 2,1 1,-68 53,103-73,1 0,-1 0,0 1,1-1,-1 0,1 1,0-1,-1 1,2 0,-1 0,0 0,1-1,-1 1,1 1,0-1,0 0,0 0,1 0,-1 0,1 6,1-7,-1-1,1 1,0-1,0 1,0-1,0 0,0 1,0-1,0 0,1 0,-1 1,0-1,1 0,-1 0,4 1,0 1,1-1,0 1,0-1,0-1,13 3,68 7,1-4,-1-3,111-8,-95 2,87-2,-184 7,-16 3,-27 8,-282 95,267-88,1 3,1 1,-91 63,127-78,0 0,1 2,1-1,0 1,1 1,0 0,1 0,1 1,-11 20,18-28,0 0,0 1,0-1,0 1,1-1,1 1,-1-1,1 1,1-1,-1 1,1-1,0 1,1-1,0 1,0-1,1 0,-1 0,2 0,-1 0,1 0,0-1,0 1,1-1,0 0,5 5,13 8,1-1,0 0,1-2,38 18,-40-22,0 0,-1 2,-1 0,0 1,-2 1,33 30,-50-42,1 0,-1 0,0 0,0 1,0-1,-1 1,1-1,-1 1,0 0,0-1,-1 1,1 0,-1 0,0 0,0-1,0 1,-1 0,1 0,-1-1,0 1,0 0,-1-1,1 1,-1-1,0 1,0-1,0 0,-1 0,-3 4,-8 9,-2-1,0-1,0 0,-26 16,16-12,23-15,-60 49,60-49,-1 1,1-1,0 1,0 0,1 0,-1 0,1 0,0 0,0 0,0 0,1 1,0-1,-2 9,3-12,0 0,0 0,1 0,-1 0,0 0,0 0,0 0,1 0,-1 0,1-1,-1 1,1 0,-1 0,1 0,-1 0,1-1,0 1,0 0,-1-1,1 1,0 0,0-1,0 1,2 0,-1 0,1 0,0-1,-1 1,1 0,0-1,0 0,0 0,-1 0,6 0,2-1,-1 0,1-1,-1 0,18-6,-21 5,1 0,-1 0,0-1,1 0,-2 0,1 0,-1-1,1 1,-2-1,1 0,0-1,-1 1,0-1,3-5,-5 6,1 0,-1 0,0 0,-1 0,1 0,-1 0,0 0,-1 0,1 0,-1 0,0-1,-1 1,0 0,0 0,0 0,0 0,-1 0,-2-6,1 8,1 0,-1-1,0 1,0 0,0 0,-1 1,1-1,-1 1,1-1,-1 1,0 0,0 0,0 0,-1 1,-5-2,-71-15,70 16,-115-20,-231-31,320 51,23 2,0 0,0-1,1 0,-1-1,1 0,-1-1,1-1,0 0,-14-6,6-4,19 13,0-1,0 0,0 1,0-1,-1 1,1 0,0-1,-1 1,1 0,-1 0,0 0,1 1,-1-1,0 0,1 1,-1 0,0-1,0 1,0 0,1 0,-1 1,0-1,0 0,1 1,-5 1,15-8,0 0,0 0,0 0,-1-1,0 0,10-15,-13 18,-1 0,0-1,-1 1,1-1,-1 0,0 0,-1 0,2-6,-2 9,-1 0,0 1,0-1,0 0,0 0,-1 0,1 0,0 0,-1 1,0-1,1 0,-1 0,0 1,0-1,0 0,0 1,0-1,-1 1,1-1,0 1,-1 0,0-1,-1 0,-117-61,82 42,31 18,-1-1,1 0,0 0,0 0,0-1,0 0,1 0,-10-11,15 14,1 0,-1 1,0-1,1 0,-1 0,1 0,0 0,0 0,0 0,0 0,0 0,0 0,1 0,-1 0,1 0,-1 1,1-1,0 0,0 0,0 0,0 1,0-1,0 0,2-1,41-41,-31 33,-13 11,26-24,24-30,-44 46,0 0,0 0,-1-1,0 0,0 1,-1-2,-1 1,4-14,-7 21,1 0,-1-1,1 1,-1 0,0 0,0 0,0-1,0 1,-1 0,1 0,-1 0,0-1,1 1,-1 0,0 0,0 0,-1 0,1 0,0 0,-1 0,1 1,-1-1,0 0,0 1,0-1,0 1,0 0,0-1,0 1,0 0,0 0,-5-1,-7-2,1 1,-1 1,0 0,0 1,-18 0,21 1,0 0,0-1,0-1,0 1,-17-5,24 4,0 0,0 0,1 0,-1 0,1-1,0 1,-1-1,1 1,1-1,-1 0,0 0,1 0,0-1,-1 1,2 0,-1-1,0 1,-1-5,0-6,0 1,0-1,1-24,1 24,0 0,-6-26,0 17,4 9,-1 0,-1 0,0 1,-1-1,-1 1,0 0,-1 1,0 0,-1 0,-14-14,-5 4,0 1,-2 1,-1 1,-1 2,0 0,-2 2,-51-17,74 28,2 1,0 0,1 0,-1-1,1 0,0-1,-7-5,13 9,1 0,0-1,-1 1,1 0,0-1,0 1,0-1,0 1,0-1,1 1,-1-1,0 0,1 1,0-1,-1 0,1 1,0-1,0 0,0 0,0 1,0-1,1 0,-1 1,0-1,1 0,0 1,-1-1,1 1,0-1,0 0,0 1,0 0,0-1,0 1,2-2,25-26,1 0,52-39,13-12,-68 55,-2 0,-1-2,-1 0,33-56,-48 70,-1 0,-1 0,-1 0,0 0,-1 0,2-19,-4 24,-1-1,0 1,-1-1,0 1,-1-1,0 1,-1 0,1 0,-2 0,1 0,-7-9,7 12,-1 0,0 0,0 0,-1 0,0 0,0 1,0 0,0 0,-1 0,0 0,0 1,-10-5,-2 2,-1 0,0 0,-21-2,30 6,8 1,1 1,-1 0,0-1,1 1,-1 0,1-1,-1 0,1 1,-1-1,1 0,0 1,-1-1,1 0,-2-1,3 1,0 1,0-1,0 1,0 0,0-1,0 1,0-1,0 1,0 0,0-1,0 1,0-1,0 1,0 0,0-1,1 1,-1-1,0 1,0 0,0-1,1 1,-1 0,0-1,0 1,1 0,-1-1,0 1,1 0,-1 0,1-1,46-20,-35 16,3 0,0-2,-1 0,0 0,0-1,20-16,-31 22,-1 1,0-1,0 0,1-1,-2 1,1 0,0 0,-1-1,1 1,-1-1,0 1,0-1,0 1,0-1,0 0,-1 1,1-1,-1 0,0 0,0 1,0-1,0 0,-1 0,1 1,-1-1,0 0,0 1,0-1,0 1,-1-1,1 1,-1-1,1 1,-1 0,0 0,0-1,-3-1,-1-1,-1 0,0 0,0 1,0 0,-9-4,8 4,0 0,0-1,1 1,-13-12,18 15,0-1,1 0,-1 0,1 1,0-1,0 0,0 0,0 0,0 0,0-1,0 1,1 0,-1 0,1 0,0 0,0-1,0 1,0 0,0 0,1 0,-1-1,1-1,8-14,-1 1,2 0,1 0,0 1,2 1,27-29,6-7,-24 24,-2 0,-1-2,25-49,-39 68,-1 0,0-1,-1 0,0 1,-1-1,0 0,-1 0,-1 0,0 0,0-1,-2 1,1 1,-2-1,-5-17,-4 5,-1 1,-2 0,0 1,-1 1,-2 0,-35-31,-39-46,82 85,1-1,1 0,0-1,0 1,2-1,-7-20,10 21,0-1,1 0,0 1,2-1,0 0,0 0,5-22,4 1,21-53,-7 24,-21 57,2-1,-2-1,1 0,-1 0,0-13,-2 20,0-1,0 1,0 0,0 0,-1 0,1 0,-1 0,0 0,0-1,1 1,-2 1,1-1,0 0,0 0,-1 0,1 0,-1 1,0-1,1 1,-1-1,0 1,0-1,0 1,-3-1,-42-18,46 20,1 0,0 0,-1-1,1 1,0 0,-1-1,1 1,0 0,-1-1,1 1,0 0,0-1,0 1,-1-1,1 1,0 0,0-1,0 1,0-1,0 1,0 0,0-1,0 1,0-1,0 1,0 0,0-1,0 1,0-1,0 1,1 0,-1-1,0 1,0-1,1 1,-1 0,0-1,0 1,1 0,-1-1,0 1,1 0,-1 0,0-1,1 1,-1 0,1 0,-1 0,1-1,-1 1,0 0,1 0,-1 0,2 0,30-13,-27 11,3-1,56-18,0-2,-2-3,95-54,-151 77,0-2,0 1,-1 0,1-1,-1 0,8-10,-12 13,0 0,0 1,0-1,0 0,0 0,0 0,-1 0,1 0,-1 0,1 0,-1 0,0 0,0 0,0 0,0 0,-1 0,1 0,-1 0,1 0,-1 0,0 0,0 0,0 1,0-1,-2-2,0 0,0 0,0 0,0 0,1 0,0 0,-1-1,2 1,-3-7,4 10,0-1,1 0,-1 0,1 1,-1-1,1 1,-1-1,1 0,0 1,0-1,0 1,0-1,0 1,0 0,1-1,-1 1,0 0,1 0,-1 0,1 0,0 0,-1 0,1 0,0 0,0 1,3-2,40-15,1 2,0 2,1 2,60-8,10-3,-90 16,119-28,-124 27,-1 0,0-1,-1 0,27-16,-23 5,-24 18,0 1,1 0,-1-1,0 1,1-1,-1 1,0-1,0 1,0-1,0 0,1 1,-1-1,0 1,0-1,0 1,0-1,0 1,-1-1,1 1,0-1,0 1,0-1,0 1,-1-2,-1 0,-1 1,1-1,-1 0,1 1,-1 0,0-1,0 1,1 0,-1 0,0 0,0 1,-6-2,9 2,0 0,0 0,-1 0,1 0,0 0,0-1,0 1,0 0,0 0,0 0,0 0,0 0,0-1,0 1,0 0,0 0,0 0,0 0,0 0,0-1,0 1,0 0,0 0,0 0,0 0,0 0,0-1,0 1,0 0,0 0,0 0,0 0,0 0,0 0,1-1,-1 1,0 0,0 0,0 0,0 0,0 0,1 0,-1 0,0 0,0 0,0-1,0 1,0 0,1 0,-1 0,0 0,0 0,0 0,0 0,1 0,-1 0,0 0,21-10,25-10,16-3,-1 1,-1-1,-1-4,70-41,-125 66,0-1,-1 1,1-1,-1 0,0 0,0 0,-1 0,1 0,-1-1,4-5,-6 8,0 1,1-1,-1 1,0-1,0 1,0-1,0 0,0 1,0-1,0 1,0-1,0 1,0-1,0 1,-1-1,1 0,0 1,0-1,-1 1,1-1,0 1,-1-1,1 1,0 0,-1-1,1 1,-1-1,-1 0,0 0,0 0,0 1,0-1,0 1,-1-1,1 1,0 0,0 0,0-1,0 1,0 0,-3 1,-7 0,1 1,-1 0,0 1,1 0,0 0,0 1,0 1,0 0,1 0,0 0,0 1,-10 8,-35 19,48-30,-1 0,0 0,0 0,0-1,0 0,0 0,0-1,-1 0,1 0,-1-1,1 0,-1 0,1 0,-1-1,-12-3,20 4,0-1,0 0,-1 1,1-1,0 0,0 0,1 0,-1 0,0 0,0 0,0 0,1 0,-1 0,1 0,-1 0,1 0,-1 0,1 0,0 0,-1-1,1 1,0 0,0 0,0-2,0 2,0 0,0-1,0 1,0 0,0 0,-1-1,1 1,0 0,-1 0,1-1,-1 1,0 0,1 0,-1 0,0 0,0 0,0 0,0 0,0 0,0 0,0 0,0 0,0 1,0-1,-1 0,1 1,0-1,-1 1,1-1,0 1,-4-1,-33-5,-1 2,-1 2,-71 2,48 1,38-1,7 0,0 0,0 1,-22 3,34-3,0 1,1-1,-1 1,1 0,-1 0,1 0,0 1,0 0,0 0,0 0,1 0,-1 0,-6 8,-25 24,-1-2,-2-1,-2-2,-1-1,-61 31,27-21,-2-3,-119 39,87-43,71-22,0 1,1 2,1 1,-38 20,74-33,-1-1,1 1,0 0,-1-1,1 1,0 0,0 0,-1 0,1 0,0 0,0 0,0 0,0 0,1 0,-1 0,0 0,0 1,1-1,-1 0,1 0,-1 2,1-2,1 0,-1 0,1 0,-1 0,1 0,0-1,-1 1,1 0,0-1,-1 1,1 0,0-1,0 1,0 0,0-1,0 0,0 1,0-1,0 1,0-1,0 0,1 1,10 2,1-1,-1 0,22 1,138-1,-116-3,1 2,76 9,152 47,-229-45,2-2,93 4,118-8,-174-6,552-11,-455 5,-155 9,-37-3,0 0,0 1,1-1,-1 0,0 0,0 0,0 1,0-1,0 0,1 0,-1 0,0 1,0-1,0 0,0 0,0 1,0-1,0 0,0 0,0 1,0-1,0 0,0 0,0 1,0-1,0 0,-1 0,1 0,0 1,0-1,0 0,0 0,0 0,-1 1,1-1,0 0,0 0,0 0,-1 0,1 1,0-1,0 0,-1 0,1 0,0 0,0 0,-1 0,1 0,0 0,0 1,-1-1,-61 25,51-21,-65 22,2 3,1 3,-108 63,175-91,-1 1,1-1,0 1,0 0,1 0,0 1,-7 8,12-14,-1 1,1 0,-1 0,1 0,-1 0,1 0,0 0,0 0,-1 0,1 0,0 1,0-1,0 0,0 0,0 0,1 0,-1 0,0 0,1 0,-1 0,1 1,0 0,1-1,0 1,-1-1,1 0,0 1,0-1,-1 0,1 0,0 0,0 0,1 0,-1-1,0 1,0 0,4 0,10 2,0 0,1-1,-1-1,1 0,-1-1,25-3,104-18,-131 18,105-20,0-5,123-45,-226 67,-11 5,0 0,-1 0,0 0,1-1,-1 0,0 0,0 0,0 0,0-1,0 1,-1-1,1 0,4-4,-8 6,0 1,0-1,0 1,0 0,0-1,0 1,-1-1,1 1,0 0,0-1,0 1,0-1,-1 1,1 0,0-1,0 1,-1 0,1-1,0 1,-1 0,1-1,0 1,-1 0,1 0,-1-1,1 1,0 0,-1 0,1 0,-1 0,1-1,-1 1,1 0,-1 0,1 0,-1 0,1 0,-1 0,-24-3,23 3,-135 1,37 1,99-2,0 0,0 0,1 0,-1 0,0 0,0 0,0 0,0 0,0 0,0 0,0 0,0-1,0 1,0 0,0-1,0 1,1 0,-1-1,0 1,0-1,0 1,1-1,-1 1,-1-2,3 1,-1 0,0 1,0-1,1 0,-1 0,0 1,1-1,-1 0,1 0,-1 1,1-1,0 0,-1 1,1-1,0 1,-1-1,1 1,0-1,1 0,51-27,-50 27,357-184,-327 168,0 0,1 3,1 0,1 2,45-11,185-25,-196 37,-30 5,221-28,-241 35,-41 8,-23 4,-1-2,-69 10,-103 2,121-13,-29 4,-198 15,272-30,51 1,0 0,0 0,-1 0,1 0,0 0,-1 0,1 0,0 0,0 0,-1 0,1 0,0 0,-1 0,1 0,0-1,0 1,-1 0,1 0,0 0,0 0,0-1,-1 1,1 0,0 0,0 0,0-1,0 1,0 0,-1 0,1-1,0 1,0 0,0 0,0-1,0 1,0 0,0 0,0-1,0 1,0 0,0-1,10-10,24-11,-30 20,30-25,-34 26,0 1,1 0,-1 0,0-1,0 1,0 0,1-1,-1 1,0 0,0 0,0-1,0 1,0 0,0-1,0 1,0 0,0-1,0 1,0 0,0-1,0 1,0 0,0-1,0 1,0 0,0-1,0 1,0 0,-1 0,1-1,0 1,0 0,0 0,-1-1,-25-1,5 5,1 0,0 1,0 1,0 1,1 1,0 0,0 1,1 0,0 1,1 1,-21 16,36-25,0 1,0-1,1 1,-1-1,1 1,-1 0,1-1,-1 1,1 0,0 0,0 0,0 0,0 0,1 0,-1 0,1 0,-1 0,1 0,0 1,0-1,0 0,0 3,1-3,1 1,-1-1,0 0,1 0,0 1,-1-1,1 0,0 0,1 0,-1-1,0 1,0 0,1-1,-1 1,5 1,13 5,-1-1,1-1,1 0,23 3,-37-8,163 29,-83-16,136 38,-210-49,-1 1,0 1,0 0,0 0,12 8,-22-11,1-1,-1 1,0 0,0 0,0-1,0 1,0 0,0 1,-1-1,1 0,-1 0,1 1,-1-1,0 1,0-1,-1 1,1-1,0 1,-1-1,0 1,0 0,0-1,0 1,0-1,0 1,-1-1,-1 6,-4 3,-1 1,-1-1,1 0,-2-1,0 1,0-2,-1 1,-1-1,0 0,-15 9,-346 225,101-72,200-121,-104 92,145-113,2 0,1 1,-31 47,50-64,0-1,1 1,0 0,2 0,0 1,0-1,2 1,0 0,0 0,2 0,0 0,1 17,2-24,0 0,0 1,1-1,-1 0,2 0,-1 0,1-1,1 1,-1-1,1 0,1 0,-1 0,1 0,0-1,1 0,-1 0,1 0,0-1,0 0,9 3,10 5,0-2,0-1,1 0,52 9,16-4,157 6,-136-14,-88-1,-54 5,-220 55,-228 64,355-91,-209 94,310-123,1 0,0 1,-19 14,35-23,-1-1,1 1,-1 0,1 0,0 0,-1 0,1 0,0 0,0 1,0-1,0 0,0 1,0-1,1 0,-1 1,0-1,1 1,-1-1,1 0,0 1,0-1,-1 1,1 0,0-1,0 1,1-1,-1 1,0-1,0 1,1 1,2-1,0 0,-1 1,1-1,0 0,0 0,0-1,0 1,1 0,-1-1,1 0,-1 0,1 0,-1 0,5 1,46 7,1-2,0-2,69-2,-97-2,1000-26,-663 9,-325 18,-39-2,0 0,1 0,-1 0,0 0,0 1,0-1,1 0,-1 0,0 0,0 0,0 1,0-1,0 0,1 0,-1 0,0 0,0 1,0-1,0 0,0 0,0 0,0 1,0-1,0 0,0 0,0 1,0-1,0 0,0 0,0 0,0 1,0-1,0 0,0 0,0 0,0 1,0-1,-1 0,1 0,0 0,0 1,0-1,0 0,0 0,-1 0,1 0,0 0,0 1,0-1,-1 0,1 0,0 0,0 0,-1 0,1 0,-53 24,49-22,-41 15,0 2,2 2,-68 42,98-54,0 0,1 1,0 0,0 0,2 1,-1 0,2 1,-1 0,2 1,0-1,1 1,0 0,1 1,1 0,-3 14,7-24,0-1,1 1,-1 0,1-1,0 1,1 0,-1-1,1 1,0 0,0-1,0 1,0-1,1 1,-1-1,1 0,0 1,0-1,1 0,-1 0,1 0,0-1,0 1,0 0,0-1,0 0,1 1,-1-1,1 0,-1-1,1 1,0 0,8 1,9 3,1-1,0-1,1-1,41 2,-46-4,-2 0,0 0,0 1,23 6,-38-8,-1 0,1 0,-1 0,1 0,-1 0,0 0,1 0,-1 0,1 0,-1 1,0-1,1 0,-1 0,1 0,-1 1,0-1,1 0,-1 0,0 1,0-1,1 0,-1 1,0-1,0 0,1 1,-1-1,0 0,0 1,0-1,0 0,0 1,1-1,-1 1,0-1,0 0,0 1,-1 0,-14 11,-38 11,46-21,-181 64,-164 64,295-105,0 2,3 3,-95 65,83-39,61-52,2 0,-1 1,0-1,1 1,0 0,0 0,1 0,0 0,-1 0,2 0,-3 9,4-12,0 1,0-1,0 0,1 1,-1-1,0 0,1 1,0-1,0 0,0 0,0 1,0-1,0 0,0 0,1 0,-1 0,1 0,0-1,0 1,0 0,0-1,2 2,4 2,0-1,-1 0,2 0,-1-1,16 4,38 7,1-3,0-2,108 4,-83-8,21 2,-18-2,114 19,-199-24,-1 1,0 0,1 0,-1 1,0-1,0 1,0 0,0 0,-1 0,1 1,7 4,-12-6,1-1,-1 1,0 0,1-1,-1 1,1 0,-1 0,0-1,0 1,1 0,-1-1,0 1,0 0,0 0,0-1,0 1,0 0,0 0,0-1,-1 1,1 0,0 0,0-1,-1 1,1 0,-1 0,-1 2,-1 0,1 0,-1 0,0-1,0 1,0-1,0 0,-7 4,-68 36,-162 63,134-62,-111 44,-134 58,246-96,-121 73,207-111,1 1,0 1,1 0,-24 25,38-36,1 1,-1 0,1-1,0 1,0 0,0 0,0 0,0 1,1-1,0 0,0 0,0 1,0-1,0 1,1-1,0 1,0-1,0 1,0-1,0 0,1 1,0-1,2 6,0-4,1 0,0 0,0-1,1 1,-1-1,1 0,0 0,1 0,-1 0,1-1,0 0,0 0,11 4,15 5,1-2,1-1,58 10,66 3,169 5,169-14,-467-12,756-2,-760 1,76 2,-86 1,-22 3,-21 3,0-1,0-1,-42 6,22-5,-152 26,47-10,-182 52,323-73,0 0,0 1,1 0,-1 1,1 1,0-1,1 1,0 1,0 0,-15 13,12-11,-1 0,0-1,-1 0,0-1,0 0,-1-1,1-1,-19 4,-20 9,-24 1,68-17,0-1,0 1,0 0,0 1,1 0,-1 0,1 1,0 0,0 1,1-1,-13 10,9-4,0 0,-1-1,0 0,-1-1,0-1,0 0,-1 0,0-1,0-1,-1 0,1-1,-1 0,0-1,-1-1,1 0,0-1,-1 0,-29-3,-491-13,519 13,44-3,-11 3,96-17,379-69,-10-36,-437 111,-43 13,0-1,1 1,-1 0,1 0,-1 0,1 0,-1 0,0-1,1 1,-1 0,1 0,-1 0,1 0,-1 0,1 0,-1 0,1 0,-1 0,0 1,1-1,-1 0,1 0,-1 0,1 0,-1 0,0 1,1-1,-1 0,0 0,1 1,0-1,-4 13,-19 17,20-29,-4 7,-21 26,27-33,-1-1,1 1,0 0,-1-1,1 1,0 0,-1 0,1-1,0 1,0 0,0 0,0 0,0-1,0 1,0 0,0 0,0 0,0-1,0 1,1 0,-1 0,0-1,1 1,-1 0,1-1,-1 1,1 0,-1-1,1 1,-1 0,1-1,0 1,-1-1,1 1,0-1,0 1,-1-1,1 0,0 1,0-1,0 0,1 1,12 1,0 0,-1-1,1-1,0 0,0 0,0-1,-1-1,17-3,5 1,950-165,-961 163,10 0,-1-2,0-1,-1-1,0-2,32-15,-51 19,-12 8,-25 20,22-18,1-1,-1 1,1 0,0-1,0 1,0 0,0 0,0 0,0 0,0-1,1 1,-1 0,1 0,-1 0,1 1,0-1,0 0,0 0,0 0,1 0,-1 0,1 0,-1 0,1 0,0-1,1 3,0-2,1 0,0 0,-1 0,1 0,0 0,0-1,0 0,0 1,1-1,-1 0,0 0,1 0,-1-1,0 1,1-1,-1 0,6 0,87 3,-63-3,0 1,0 1,0 2,35 7,-66-11,0 0,0 1,0-1,0 1,0-1,1 1,-1 0,0 0,-1 0,1 0,0 0,0 0,0 1,-1-1,1 0,-1 1,3 2,-4-3,0 0,0 0,0 0,0 0,0 0,0 0,0-1,0 1,-1 0,1 0,0 0,-1 0,1 0,0 0,-1-1,0 1,1 0,-1 0,1-1,-1 1,0 0,0-1,0 1,1-1,-2 2,-10 5,1-1,-1 0,0 0,-15 4,25-9,-65 23,40-16,0 2,1 0,0 2,-37 22,60-33,1 0,0 1,0 0,0-1,0 1,0 0,0 0,1 0,-1 0,1 0,-1 0,1 0,0 0,0 1,0-1,0 0,0 4,1-5,1 0,-1 1,0-1,1 0,-1 0,1 1,0-1,-1 0,1 0,0 0,0 0,0 0,0 0,0 0,0 0,0 0,0-1,1 1,-1 0,0-1,1 1,-1 0,0-1,1 1,-1-1,1 0,-1 1,1-1,-1 0,0 0,1 0,2 0,8 1,1 0,0-1,0 0,-1-1,1 0,0-1,12-3,89-27,-68 18,-45 13,0 1,0-1,0 1,0 0,0 0,0-1,0 1,0 0,0 0,0 0,0 0,0 0,0 0,0 0,1 0,-1 0,0 0,0 1,1-1,-2 1,0-1,0 1,1-1,-1 0,0 1,0-1,0 1,0-1,0 1,0-1,0 0,0 1,0-1,0 1,0-1,0 1,0-1,0 0,0 1,-1-1,1 1,0-1,0 0,-1 1,1-1,-1 1,-1 2,0 0,0 0,-1-1,1 1,-1-1,0 1,0-1,0 0,-4 2,-55 15,56-17,25-6,-2 0,322-84,-16 2,-86 38,113-26,-342 72,-3 0,0 1,1-1,-1 1,0 1,0-1,8 0,-12 2,0-1,0 0,0 0,0 1,-1-1,1 0,0 1,0-1,-1 1,1-1,0 0,-1 1,1 0,0-1,-1 1,1-1,-1 1,1 0,-1-1,1 1,-1 0,0-1,1 1,-1 0,0 0,0-1,1 1,-1 0,0 0,0-1,0 1,0 0,0 0,0 0,0-1,-1 1,1 0,0 0,0-1,-1 1,1 0,-1 0,-7 24,-1-1,-2-1,0 1,-20 27,18-32,2 1,0 0,1 0,2 1,0 0,-5 27,12-46,1 1,0-1,0 0,0 0,0 0,0 1,0-1,1 0,-1 0,1 0,0 0,0 0,0 0,0 0,0 0,0 0,0 0,1 0,-1 0,1-1,0 1,0-1,-1 1,1-1,0 1,0-1,1 0,-1 0,0 0,0 0,1 0,-1 0,0-1,4 1,9 2,0-1,0 0,0-2,27 0,-18 0,11 0,66 1,-1-3,166-22,-254 22,1-1,-1 0,0-1,0 0,19-9,-29 12,-1 0,1 1,-1-1,1 0,-1 0,1 1,-1-1,0 0,0 0,1-1,-1 1,0 0,0 0,0 0,-1-1,1 1,0 0,0-1,-1 1,1 0,-1-1,1 1,-1-1,0 1,0-1,0 1,0-1,0 1,0-1,0 1,0-1,-1 1,1 0,-1-1,1 1,-1-1,0 1,1 0,-1-1,0 1,0 0,0 0,0 0,0 0,-1 0,1 0,0 0,0 0,-1 0,1 0,-3-1,-4-3,-1 0,0 1,0-1,0 1,-1 1,1-1,-1 2,0-1,0 1,-13-1,-18-1,-49 0,71 3,16 1,-57 2,56-2,0 0,1 1,-1 0,1 0,-1 0,1 0,-1 0,1 1,0-1,-1 1,1 0,0 0,-4 3,7-5,-1 1,0-1,1 1,-1-1,1 1,-1-1,1 1,-1-1,1 1,-1-1,1 1,0 0,-1-1,1 1,0 0,0-1,-1 1,1 0,0-1,0 1,0 0,0-1,0 1,0 0,0 1,17 4,30-11,-4-10,57-27,-3 1,12 1,158-66,-260 103,1 0,-1 0,0 0,0-1,-1 0,1 0,-1-1,0 1,0-1,9-10,-15 15,1-1,-1 1,0-1,1 0,-1 1,0-1,0 1,1-1,-1 1,0-1,0 0,0 1,0-1,0 0,0 1,0-1,0 1,0-1,0 0,0 1,-1-1,1 1,0-1,0 1,-1-1,1 1,-1-1,1 0,0 1,-1 0,0-2,-25-7,-31 6,40 5,1 0,0 1,-28 9,38-10,1-1,0 1,-1 1,1-1,0 0,0 1,1 0,-1 0,1 0,-1 1,1-1,0 1,-6 8,9-12,1 1,0-1,-1 1,1-1,0 1,0 0,-1-1,1 1,0 0,0-1,0 1,0-1,0 1,0 0,0-1,0 1,0 0,1-1,-1 1,0-1,0 1,1 0,-1-1,0 1,1-1,-1 1,0-1,1 1,-1-1,1 1,-1-1,1 1,-1-1,1 0,0 1,-1-1,1 0,0 1,-1-1,1 0,0 0,-1 1,1-1,0 0,0 0,-1 0,1 0,0 0,-1 0,1 0,0 0,0 0,-1 0,2-1,43-5,-32 1,0-1,-1 0,0-1,0 0,19-16,53-51,-53 45,-20 19,0-2,-1 1,-1-1,15-24,16 53,74 11,29 9,-123-31,-1 1,0 1,-1 0,0 1,18 12,-34-20,0 1,0-1,0 1,0 0,0-1,0 1,0 0,-1 0,1 0,-1 0,1 0,-1 0,0 0,0 0,0 1,0-1,-1 0,1 1,-1-1,1 0,-1 1,0-1,0 1,-1 3,0-4,0 1,0-1,0 0,-1 1,1-1,-1 0,0 0,1 0,-1 0,0 0,-1-1,1 1,0 0,0-1,-1 1,1-1,-1 0,1 0,-1 0,0 0,0 0,1 0,-6 0,-6 1,1-1,-1 0,0-1,0-1,0 0,0 0,-21-6,-18 0,-39-1,50 6,0-1,1-2,-1-2,-58-16,96 22,1 0,0 0,0 0,0 0,0-1,0 1,0-1,0 1,1-1,-1 0,1 0,-1 0,1 0,0-1,0 1,0 0,0-1,0 1,-1-4,2-1,0 1,0 0,1 0,0 0,0-1,1 1,2-10,-3 15,0-1,0 0,0 0,0 0,0 0,0 0,-1 0,1 0,-1 0,1 0,-1 1,0-1,0 0,0 0,0 1,0-1,0 0,-1 1,1-1,-1 1,1-1,-1 1,0 0,1-1,-1 1,0 0,0 0,0 0,0 0,0 1,0-1,-4-1,-8-1,0 0,-1 0,-28-1,39 3,-397-6,2 27,348-17,3 0,-16 0,0 2,1 3,-72 17,115-18,18-2,33 2,4-3,1-2,-1-2,61-5,-77 4,1-2,0-1,-1 0,0-1,0 0,0-2,-1 0,22-11,-37 17,0-1,0 1,0-1,0 0,0 0,0 0,0-1,-1 1,1-1,-1 1,0-1,0 1,0-1,0 0,-1 0,1 0,-1 0,0 0,0 0,0 0,0 0,-1-1,0 1,1 0,-1 0,0 0,-1-1,1 1,-1 0,0 0,1 0,-2 0,1 0,0 0,-1 0,1 0,-1 0,0 0,0 1,-1-1,1 0,0 1,-1 0,0 0,-5-4,-25-18,-1 2,-2 1,0 2,-1 1,-1 1,-1 2,-1 1,0 2,-1 1,-79-11,64 15,1 3,-1 1,1 2,-1 3,0 2,1 1,-99 23,121-20,0 2,1 1,-54 25,72-30,1 2,0-1,1 1,0 1,0 0,1 0,0 1,1 1,1-1,-12 18,19-27,1 1,-1 0,1 0,0 0,0 0,0 0,0 1,1-1,-1 0,0 0,1 0,0 1,0-1,0 0,0 0,0 1,0-1,1 0,-1 0,1 0,0 1,-1-1,1 0,0 0,3 4,-2-5,0 0,0 0,0 1,0-1,0-1,0 1,0 0,1 0,-1-1,0 1,0-1,1 1,-1-1,0 0,1 0,-1 0,0 0,1 0,-1-1,0 1,1 0,-1-1,0 0,0 1,1-1,-1 0,3-2,4-1,0-1,0 0,-1-1,1 1,-2-1,1-1,-1 1,0-1,0 0,-1-1,-1 1,1-1,-1 0,-1 0,1-1,3-11,-5 13,-1-1,0 1,0-1,0 0,-1 1,-1-1,1 0,-1 0,-1 0,0 0,0 1,-1-1,0 0,0 1,-1-1,0 1,-1 0,0 0,-7-9,-1 3,-1 1,-1 1,0 0,0 1,-2 0,1 1,-1 0,-1 1,0 1,0 0,-1 1,-32-7,-15-1,-1 2,-79-5,126 16,-143-9,148 10,0 0,0 1,1 1,-1-1,0 2,1 0,0 0,-26 11,23-1,16-13,0 0,0 1,0-1,0 1,0-1,0 0,0 1,0-1,0 0,0 1,1-1,-1 1,0-1,0 0,0 1,1-1,-1 0,0 1,0-1,1 0,-1 0,0 1,1-1,-1 0,0 0,1 1,-1-1,1 0,-1 0,0 0,1 0,-1 1,1-1,-1 0,0 0,1 0,-1 0,1 0,-1 0,1 0,-1 0,1 0,-1 0,0 0,2-1,10 2,1-1,-1-1,0 0,0 0,1-1,-1-1,0 0,-1 0,13-5,-1-1,-1 0,0-1,33-21,-47 26,0 0,-1 0,0-1,0 0,-1 0,11-14,-15 18,-1-1,0 1,1 0,-1 0,0-1,0 1,-1-1,1 1,0-1,-1 1,0-1,0 1,0-1,0 1,0-1,0 1,-1-1,0 1,1-1,-1 1,0-1,0 1,-1 0,1 0,0-1,-1 1,-2-2,-2-2,-1-1,0 2,-1-1,1 1,-1 0,-1 0,1 1,-1 0,0 0,0 1,0 0,-13-3,-18-3,-66-6,89 13,-79-8,-106 1,154 9,0 3,0 1,0 1,-57 15,90-16,-1 0,0 1,1 0,0 2,1-1,-20 13,30-17,1 0,0 0,0 0,0 1,0-1,0 1,1 0,-1 0,1 0,0 0,0 0,0 0,0 0,1 1,-1-1,1 0,0 1,0-1,1 1,-1-1,1 1,0 0,0-1,0 1,1-1,-1 1,1-1,0 1,2 4,2 0,0 0,0 0,1 0,1 0,0-1,0 0,0 0,1-1,0 0,0 0,12 6,4 4,-24-16,1 1,-1-1,0 0,1 0,-1 0,0 0,1 1,-1-1,0 0,0 0,1 1,-1-1,0 0,0 0,0 1,1-1,-1 0,0 1,0-1,0 0,0 0,0 1,0-1,0 0,0 1,0-1,0 0,0 1,0-1,0 0,0 1,0-1,0 0,0 1,0-1,0 0,-1 0,1 1,0-1,0 0,0 1,-1-1,1 0,0 0,0 1,-1-1,1 0,0 0,-1 0,1 0,0 1,0-1,-1 0,1 0,-1 0,1 0,0 0,-1 0,1 0,0 0,-1 1,1-1,-1-1,-32 7,27-5,-68 7,0 3,0 3,-125 39,154-33,45-20,-1 0,0 1,1-1,-1 0,1 0,-1 0,1 1,-1-1,1 0,-1 0,1 1,0-1,-1 0,1 1,-1-1,1 0,0 1,-1-1,1 0,0 1,-1-1,1 1,0-1,0 1,0-1,-1 1,1-1,0 1,0-1,0 1,0-1,0 0,0 1,0-1,0 1,0-1,0 1,1-1,-1 1,0-1,0 1,0-1,1 1,28 8,44-3,1-2,145-10,-130 2,65-3,220-3,-370 10,-1 0,1 0,0 1,-1-1,1 1,-1-1,1 1,-1 0,1 0,-1 0,0 1,0-1,5 3,-8-3,0-1,1 0,-1 0,0 1,0-1,1 0,-1 1,0-1,0 0,0 0,0 1,0-1,1 0,-1 1,0-1,0 0,0 1,0-1,0 0,0 1,0-1,0 0,0 1,0-1,-1 0,1 1,0-1,0 0,0 1,0-1,-1 0,1 1,0-1,0 0,0 0,-1 1,-26 11,20-11,-12 5,49-4,79-5,0-4,176-32,210-67,-394 83,486-124,-398 91,189-80,-375 135,32-12,0-2,-1-1,-1-1,-1-1,35-27,-64 43,-1 0,0 0,0 0,0 0,0 0,0 0,0-1,-1 1,1-1,-1 1,0-1,1 1,-2-1,2-4,-2 5,0 1,0-1,0 1,0-1,-1 1,1-1,-1 1,1 0,-1-1,0 1,0 0,1-1,-1 1,0 0,0 0,-1 0,1 0,0 0,0 0,-2-1,-5-3,-1 1,0 0,1 1,-2 0,1 0,0 1,0 0,-13-2,-106-9,-1 4,-179 8,17 0,196-6,94 7,-1 0,0 0,1-1,-1 1,1 0,-1 0,1-1,-1 1,1-1,-1 1,1-1,-1 1,1-1,0 0,-1 0,1 0,0 0,0 1,0-1,0-1,0 1,-2-2,3 2,1-1,-1 1,1 0,-1-1,1 1,0 0,-1-1,1 1,0 0,0 0,0 0,0-1,0 1,0 0,1 0,-1 0,0 1,0-1,3-1,37-23,2 1,68-27,10-5,-99 44,-6 6,-2-2,1 1,-1-1,-1-1,0 0,0-1,-1 0,0-1,12-14,-23 23,0 0,0 0,0 0,0 1,0-1,0 0,-1 0,1 0,-1 0,1 0,-1 0,0 0,0 0,0 0,0 0,-1 0,1 0,0 0,-1 0,-1-3,0 2,0 0,0 0,0 1,0-1,-1 1,0-1,1 1,-1 0,0 0,0 0,-6-3,-5-1,0 0,-1 0,0 2,0-1,-19-2,-38-4,-1 3,-1 2,-109 5,-220 29,52 14,267-28,2 3,-88 29,108-21,62-25,-1 0,0 0,1 0,-1 1,1-1,-1 0,0 0,1 1,-1-1,1 0,-1 1,1-1,-1 0,1 1,-1-1,1 1,-1-1,1 1,0-1,-1 1,1-1,0 1,0-1,-1 1,1-1,0 1,0 0,0-1,0 1,0-1,0 1,0-1,0 1,0 0,0-1,0 1,1 0,1-1,-1 1,0-1,0 1,0-1,1 0,-1 0,0 1,1-1,-1 0,0 0,1 0,-1 0,0 0,1-1,0 1,16-3,-1-1,0-1,-1 0,1-1,-1 0,-1-1,29-17,-15 6,-1-2,-1 0,25-23,-41 33,-1-1,-1 1,0-1,0-1,-1 1,8-17,-15 25,1 1,-1-1,0 0,0 1,0-1,-1 0,1 1,0-1,-1 0,0 0,0 0,0 1,0-1,-1 0,1 0,-1 1,0-1,0 0,0 1,0-1,0 0,-1 1,1-1,-1 1,0 0,0 0,0-1,0 1,0 0,-1 0,1 1,-1-1,1 0,-1 1,0-1,-5-1,-9-3,0 1,-1 1,0 0,0 1,0 1,0 0,0 1,-1 1,-22 2,0 1,1 2,0 2,-42 11,52-10,2 1,0 1,0 1,-34 18,53-24,0 1,0 0,0 1,1 0,0 0,-11 12,16-15,-1 1,1-1,1 1,-1 0,1 0,0 0,0-1,0 2,1-1,0 0,0 0,1 0,0 7,0-9,1 0,-1 0,1 0,0 0,0 0,1-1,-1 1,1 0,-1-1,1 1,0-1,0 0,0 1,1-1,-1 0,1 0,-1 0,1 0,0-1,0 1,0-1,0 1,0-1,0 0,0 0,7 2,9 1,0 0,0-1,30 2,-37-4,83 5,0-3,0-4,0-4,0-3,-1-4,160-38,-239 46,48-14,-59 16,1 1,-1-1,0 0,-1 0,1 0,0 0,-1 0,1-1,-1 1,5-5,-8 6,0 1,0-1,1 1,-1-1,0 1,0-1,0 1,0-1,0 1,1 0,-1-1,0 1,0-1,0 1,-1-1,1 1,0-1,0 1,0-1,0 1,0-1,-1 1,1-1,0 1,0 0,-1-1,1 1,0-1,-1 1,1 0,0-1,-1 1,1 0,-1-1,1 1,-1 0,1 0,-1-1,1 1,-1 0,1 0,-1 0,1 0,-1-1,-10-2,1 0,-1 1,1 0,-1 0,0 1,1 0,-1 1,0 0,0 0,-17 3,14-1,1 0,-1 0,1 1,0 1,0 0,0 0,1 1,-16 9,23-11,0 0,0 0,1 0,0 1,0-1,0 1,0 0,1 0,-1 0,1 1,0-1,1 1,-1-1,1 1,0 0,1 0,-2 5,2-3,1 0,0 0,0 0,1 0,0 0,0-1,1 1,0 0,0-1,1 1,5 8,3 3,2 0,1 0,0-2,1 1,1-1,1-1,25 18,16 6,1-3,3-2,1-2,131 48,-176-73,-18-7,0 0,0 0,0 0,0 0,0 0,0 0,-1 0,1 0,0 0,0 0,0 0,0 0,0 0,0 0,0 1,0-1,0 0,0 0,0 0,0 0,0 0,0 0,0 0,0 0,0 0,-1 0,1 0,0 0,0 0,0 0,0 0,0 1,0-1,0 0,0 0,0 0,0 0,0 0,0 0,0 0,0 0,0 0,1 0,-1 0,0 0,0 0,0 0,0 1,0-1,0 0,0 0,0 0,0 0,0 0,0 0,0 0,0 0,0 0,0 0,0 0,0 0,1 0,-35-2,9 0,-284-6,252 10,0 1,1 3,-82 18,127-22,-1 0,1 1,-1 1,1-1,1 2,-1-1,-17 11,27-14,0-1,1 0,-1 0,1 1,-1-1,1 1,-1-1,1 0,-1 1,1-1,-1 1,1-1,0 1,-1-1,1 1,0-1,0 1,-1-1,1 1,0 0,0-1,0 1,0-1,0 1,0-1,0 2,11 1,-1-10,-10 7,0-1,0 1,0-1,-1 0,1 1,0-1,-1 0,1 1,0-1,-1 1,1-1,-1 1,1-1,-1 1,1-1,-1 1,1-1,-1 1,0 0,1-1,-1 1,0 0,1-1,-1 1,-1 0,-9-5,-1 1,0 0,0 0,0 1,0 1,-21-3,-86-1,85 5,-374-4,393 5,8 0,0 1,0-2,0 1,-1-1,1 1,0-2,0 1,1-1,-14-4,20 6,-1-1,0 1,1-1,-1 1,1-1,-1 1,1-1,-1 1,1-1,-1 0,1 1,-1-1,1 1,0-1,-1 0,1 1,0-1,0 0,0 1,-1-1,1 0,0 0,0 1,0-1,0 0,1 1,-1-1,0 0,0 1,0-1,1-1,15-20,9-1,0 1,2 1,52-31,-18 12,614-404,-418 277,-199 130,-22 16,-1-2,-2 0,0-2,-2-2,32-34,-61 59,0 0,0-1,0 1,-1 0,1-1,-1 1,0-1,1 1,-1-1,-1 0,1 1,0-1,-1 0,1 1,-1-1,0-3,-1 4,1 0,-1 1,0-1,0 1,0-1,0 1,0-1,0 1,0-1,0 1,-1 0,1-1,-1 1,1 0,-1 0,1 0,-1 0,0 0,-2 0,-7-3,0 1,0 0,0 1,-1 0,1 1,-1 0,-18 0,-87 7,0 5,-154 30,157-22,-433 74,467-81,66-14,20-6,25-10,134-62,-62 32,101-63,-203 110,10-6,0 0,0-1,16-16,-26 23,1 0,-1 0,0 0,0 0,0 0,0-1,0 1,0 0,0-1,0 1,0 0,-1-1,1 1,-1-1,1 1,-1-1,0 1,1-1,-1 1,0-1,0 0,-1 1,1-1,0 1,0-1,-1 1,1-1,-1 1,0-1,1 1,-1 0,0-1,0 1,0 0,0-1,0 1,0 0,-1 0,-1-1,-3-2,0 1,-1 0,1 0,-1 0,0 1,0 0,0 0,0 1,-11-2,-72-2,67 5,-16-2,7 1,0 0,0 1,-49 7,149-13,-58 4,-1-1,0-1,0 0,-1 0,1 0,-1-1,0 0,0 0,-1-1,0 0,0 0,-1-1,0 1,0-1,0 0,-1-1,-1 1,1-1,-1 0,-1 0,4-11,-4 8,0 1,-2-1,1 0,-1-1,-1 1,0 0,-1 0,-1 0,1 0,-2 0,0 0,-1 1,0-1,0 1,-2 0,-7-13,1 6,-1 1,-1 0,-1 1,0 0,-2 1,1 0,-2 1,0 1,-1 0,0 2,-1-1,0 2,-37-12,29 13,0 1,-1 1,0 1,0 1,-1 2,0 0,1 2,-1 0,1 2,-37 6,14 1,0 1,0 2,-63 24,70-14,45-22,-1 0,1 0,0 1,-1-1,1 0,-1 0,1 0,0 0,-1 1,1-1,0 0,-1 0,1 1,0-1,-1 0,1 1,0-1,0 0,-1 0,1 1,0-1,0 1,0-1,0 0,-1 1,1-1,0 0,0 1,0-1,0 1,0-1,0 0,0 1,0-1,0 0,0 1,0-1,1 1,-1-1,0 0,0 1,0-1,1 0,-1 1,0-1,0 0,1 1,-1-1,0 0,0 0,1 1,-1-1,1 0,-1 0,0 0,1 1,-1-1,0 0,1 0,-1 0,1 0,-1 0,1 0,-1 1,0-1,1 0,0 0,39 1,22-6,0-3,68-16,129-40,-185 44,333-94,-297 78,170-78,-258 104,0-1,-1-1,0 0,-1-1,0-1,-2-1,21-20,-37 33,1 0,-1-1,0 1,0-1,0 1,-1-1,1 0,-1 0,1 1,-1-1,0 0,0 0,-1 0,1 0,-1 0,0 0,0-1,0 1,0 0,-1 0,1 0,-1 0,0 0,0 0,0 0,0 1,-1-1,1 0,-1 0,0 1,0-1,0 1,0-1,-1 1,1 0,-4-3,-6-3,-1 0,1 1,-2 0,1 1,-1 0,0 1,-16-4,-29-7,0 2,-1 3,-91-7,-187 5,247 11,72 1,23-2,35-5,-25 6,81-18,-1-4,-1-3,-2-3,96-46,-179 72,7-1,-1-1,0-1,0-1,-1 1,0-2,-1 0,1 0,15-16,-27 24,-1 1,1-1,0 0,0 0,-1 0,1 1,-1-1,1 0,-1 0,1 0,-1 0,1 0,-1 0,0 0,0 0,0 0,1 0,-1 0,0 0,0 0,-1 0,1 0,0 0,0 0,0 1,-1-1,1 0,-1 0,1 0,-1 0,1 0,-1 0,1 0,-1 1,0-1,0 0,1 1,-1-1,0 0,0 1,0-1,0 1,0-1,0 1,0-1,0 1,0-1,0 1,0 0,0 0,-1-1,0 1,-10-2,0 0,0 0,-24 0,30 2,-58-1,-1 3,-111 15,-123 36,273-48,-66 12,1 4,-164 58,249-76,-51 23,55-25,0 0,0 0,0 0,1 0,-1 1,0-1,0 0,1 1,-1-1,1 1,0-1,-1 1,1-1,0 1,0 0,0 0,1-1,-1 1,0 0,1 0,-1 2,1-2,1-1,0 0,0 1,-1-1,1 0,0 0,0 0,0 0,0 0,1 0,-1 0,0 0,0 0,1 0,-1 0,1-1,-1 1,1 0,-1-1,1 1,-1-1,1 0,-1 1,1-1,0 0,-1 0,1 0,2 0,56 1,-11-6,0-2,0-1,-1-3,48-15,-10-2,104-49,-257 121,-137 74,-232 149,376-225,1 3,3 2,2 2,-80 95,127-135,0 0,1 0,0 1,1 0,-6 15,11-24,-1 1,0-1,1 0,0 1,-1-1,1 1,0-1,0 1,0-1,0 0,0 1,0-1,0 1,0-1,1 1,-1-1,1 0,-1 1,1-1,0 0,0 1,-1-1,1 0,0 0,0 0,0 0,1 1,-1-1,0-1,0 1,1 0,-1 0,0 0,1 0,-1-1,1 1,-1-1,1 1,0-1,-1 1,1-1,0 0,-1 0,1 0,0 0,-1 0,3 0,-2 0,0 1,1-1,-1 0,1 0,-1 0,0-1,1 1,-1 0,1-1,-1 1,0-1,0 0,1 0,-1 0,0 0,0 0,0 0,0 0,0-1,-1 1,1 0,2-3,-3 2,0 0,0 0,0 0,-1 0,1 0,-1 0,0 1,1-1,-1 0,0 0,0 0,0 0,-1 0,1 0,-1 0,1 0,-1 0,0 0,1 0,-1 1,0-1,-1 0,-1-2,2 2,-1 1,1-1,0 0,0 0,-1 0,1 0,1 0,-1 0,0-1,1 1,-1 0,1 0,0 0,-1-1,1 1,0 0,1 0,-1-1,0 1,1 0,0 0,-1 0,1 0,2-4,0 3,1-1,0 1,0 0,0 0,0 0,0 1,1-1,-1 1,1 0,0 0,6-2,739-217,-620 187,276-61,-298 77,198-13,-265 31,-31 1,0-1,0 0,0-1,0 1,0-1,0-1,0 0,0 0,10-4,-19 5,0 1,0-1,0 0,0 0,0 1,0-1,0 0,0 0,0 0,0 0,0 0,-1 0,1 0,0 0,-1 0,1 0,-1 0,1 0,-1-1,0 1,0 0,1 0,-1 0,0-1,0 1,-1-1,-10-36,2 9,9 23,1 0,-1 0,1 0,0 0,0 1,1-1,0 0,1 1,-1-1,1 1,0-1,5-5,8-10,33-32,-2 2,-41 43,0-1,0 1,-1-1,0 0,6-16,-10 22,0 0,-1 1,1-1,-1 1,1-1,-1 0,0 0,-1 1,1-1,0 0,-1 1,1-1,-1 1,0-1,0 0,0 1,-1 0,1-1,-1 1,1 0,-1-1,0 1,0 0,0 0,0 0,-4-2,-5-2,-1 0,1 1,-1 1,-1-1,1 2,-1-1,1 1,-24-2,31 4,-169-21,-271-5,207 17,153 3,66 2,24-1,31-3,-34 8,108-17,124-6,-28 4,-128 6,-1-2,102-35,-116 32,505-171,-542 180,0-2,-2 0,37-22,-60 33,1 0,0 0,-1-1,1 1,-1 0,1 0,-1-1,0 1,0 0,1-1,-1 0,0 1,-1-1,1 1,0-1,0 0,-1 1,1-3,-1 3,0 0,-1 0,1 0,-1 0,1 0,-1 0,1 1,-1-1,1 0,-1 0,0 1,1-1,-1 0,0 0,0 1,0-1,0 1,0-1,0 1,0-1,0 1,0-1,-1 1,-9-3,0 0,0 1,0 0,0 1,-11 0,-58 1,56 2,0-2,0-1,-24-3,47 4,1 0,0 0,0 0,0 0,0 0,-1 0,1 0,0 0,0 0,0 0,-1 0,1 0,0 0,0 0,0 0,0 0,-1 0,1 0,0 0,0 0,0 0,0-1,-1 1,1 0,0 0,0 0,0 0,0 0,0 0,0-1,0 1,-1 0,1 0,0 0,0 0,0 0,0-1,0 1,0 0,0 0,0 0,0 0,0-1,0 1,0 0,0 0,0 0,10-7,17-5,73-11,-77 19,-1-1,1-1,-1 0,26-12,-48 18,1 0,-1 0,0 0,0 0,1 0,-1-1,0 1,1 0,-1 0,0 0,1 0,-1 0,0 0,0-1,1 1,-1 0,0 0,0 0,0-1,1 1,-1 0,0 0,0-1,0 1,0 0,1 0,-1-1,0 1,0 0,0 0,0-1,0 1,0 0,0-1,0 1,0 0,0 0,0-1,0 1,0 0,-1-1,-14-4,-30 1,-396 26,290-10,99-9,-417 43,423-34,46-12,0 0,0 0,0 0,0 0,0 0,-1 0,1 1,0-1,0 0,0 0,0 0,0 0,0 0,0 0,0 0,0 1,0-1,0 0,0 0,0 0,0 0,-1 0,1 0,0 0,0 1,1-1,-1 0,0 0,0 0,0 0,0 0,0 0,0 1,0-1,0 0,0 0,0 0,0 0,0 0,0 0,0 0,0 1,1-1,-1 0,0 0,0 0,0 0,0 0,0 0,0 0,1 0,-1 0,0 0,0 0,0 0,0 0,0 0,1 0,-1 0,0 0,27 5,48 1,139-6,86-20,-256 17,73-5,204 10,-94 8,74 5,-288-14,0 0,0 1,0 0,0 1,-1 0,20 8,-30-10,1 0,-1 0,0 0,1 0,-1 1,0-1,0 1,0-1,0 1,0 0,-1-1,1 1,-1 0,1 0,-1 0,0 0,0 0,0 1,0-1,0 0,-1 0,1 1,-1-1,1 0,-1 0,0 1,0-1,0 0,-1 1,1-1,0 0,-1 1,0-1,0 0,0 0,0 0,0 0,-3 4,-2 3,0-1,-1 0,0-1,0 1,-1-1,0-1,-1 1,-16 9,14-9,0 0,1 1,0 0,-14 14,24-21,-1-1,1 1,-1 0,1-1,-1 1,1-1,0 1,-1 0,1-1,0 1,-1-1,1 1,0 0,0 0,0-1,0 1,-1 0,1-1,0 1,1 0,-1-1,0 1,0 0,0-1,0 1,1 0,-1-1,0 1,1 0,0 0,0 1,1-1,-1 0,1 0,0 0,0 0,-1-1,1 1,0 0,0 0,0-1,0 1,2-1,60 5,-62-5,38 1,0-2,0-1,0-2,-1-1,0-2,0-2,38-12,-65 14,-23 6,-24 5,10 4,1 0,0 2,0 0,1 1,0 1,-34 25,-111 97,151-113,17-21,0 1,0 0,0-1,0 1,0-1,0 1,-1 0,1-1,1 1,-1-1,0 1,0-1,0 1,0 0,0-1,1 1,-1-1,0 1,1-1,-1 1,0-1,1 1,0 0,2 1,0-1,0 1,0-1,1 0,-1 0,0 0,1 0,-1 0,1 0,-1-1,1 0,7 0,53 1,0-3,119-17,-93 7,959-109,-1005 116,-41 7,-9 4,-11 3,-3 1,1 1,-26 18,41-31,-1 1,0-1,0 1,0 0,0 0,-1 1,-6-1,-17 3,0 1,1 1,0 2,0 0,0 1,1 2,0 0,1 2,-36 18,57-26,1 0,0 0,0 0,0 0,0 1,1-1,-1 1,1 0,0 0,0 0,-2 6,4-8,0 0,1 0,0 0,-1 0,1 0,0 0,0 0,0-1,0 1,0 0,1 0,-1 0,1 0,0 0,-1 0,1-1,0 1,0 0,0-1,0 1,1 0,-1-1,0 1,1-1,-1 0,1 1,0-1,0 0,3 2,18 10,43 18,-50-24,0-1,-1 1,-1 1,1 1,-2 0,1 0,14 14,-17-14,26 30,-35-38,-1 0,0 0,0 0,-1 0,1 0,0 0,0 0,-1 0,1 1,0-1,-1 0,0 1,1-1,-1 0,0 1,0-1,0 0,0 1,0-1,0 0,0 1,0-1,-1 0,1 1,0-1,-1 0,-1 3,-48 37,-13 13,58-49,1-1,1 1,-1 0,1 0,0 0,0 0,1 1,-1-1,1 1,-2 10,4-13,0 0,0 0,1 0,-1 0,1-1,0 1,-1 0,1 0,1-1,-1 1,0 0,1-1,0 1,-1-1,1 1,0-1,1 0,-1 0,0 0,1 0,-1 0,1 0,0-1,0 1,0-1,-1 0,2 1,-1-1,0 0,6 1,12 3,-1 0,1-1,33 2,-49-6,225 8,-150-7,-80-1,0 0,-1 0,1 0,0 1,0-1,-1 0,1 0,0 0,0 0,0 1,-1-1,1 0,0 0,0 1,0-1,0 0,0 0,-1 1,1-1,0 0,0 0,0 1,0-1,0 0,0 1,0-1,0 0,0 0,0 1,0-1,0 0,1 0,-1 1,0-1,0 0,0 0,0 1,0-1,1 0,-1 0,0 1,0-1,0 0,1 0,-1 0,0 0,0 1,1-1,-1 0,0 0,0 0,1 0,-1 0,0 0,1 1,-1-1,0 0,1 0,-1 0,0 0,1 0,-1 0,0 0,0 0,1 0,-1 0,0-1,1 1,0 0,-32 26,25-23,1 1,0 0,0 0,0 0,1 0,0 1,0 0,-6 7,10-11,0 0,1 0,-1 0,0 0,0 0,0 0,1 0,-1 0,1 0,-1 0,1-1,-1 1,1 0,-1 0,1-1,0 1,-1 0,1 0,0-1,0 1,0-1,0 1,0-1,0 1,1 0,31 12,-24-10,11 5,-10-5,0 1,0 0,-1 0,1 1,-1 0,-1 0,1 1,10 9,-18-14,0 1,0-1,0 1,-1-1,1 1,-1 0,1-1,-1 1,0-1,1 1,-1 0,0-1,0 1,-1 0,1-1,0 1,-1 0,1-1,-1 1,1 0,-1-1,0 1,0-1,0 1,0-1,0 0,0 1,0-1,0 0,-1 0,1 1,-1-1,-1 1,-8 7,-1 0,-1-1,-13 8,17-11,-89 52,-177 111,228-135,1 2,2 2,-59 62,97-93,0 1,1 0,0 0,0 0,1 0,-7 16,10-22,1 1,0-1,-1 1,1-1,0 1,0-1,0 1,0-1,1 1,-1-1,0 0,1 1,-1-1,1 1,-1-1,1 0,1 3,0-3,-1 1,1 0,0-1,0 0,0 1,0-1,0 0,0 0,1 0,-1 0,0 0,1-1,-1 1,0-1,5 1,10 2,1-2,0 0,-1-1,1 0,33-5,92-23,-14 3,-37 9,-42 6,57-3,-101 40,0-24,1 0,-1-1,1 0,0 0,-1-1,1 1,0-1,0 0,0-1,0 0,1 0,7-1,3 1,27-1,1-1,0-3,53-11,67-6,-163 22,1 0,-1 0,0 0,0 1,0-1,0 1,0 0,-1 0,1 0,0 0,0 0,-1 0,1 1,0-1,2 3,34 31,-25-22,-13-12,0 0,-1 0,1-1,0 1,-1 0,1 0,-1 0,1 0,-1 0,1 0,-1 0,0 0,0 0,1 0,-1 0,0 0,0 0,0 0,0 0,-1 0,1 0,0 0,0 0,-1 0,1 0,0 0,-1 0,1 0,-1 0,0 0,1-1,-1 1,0 0,0 0,1-1,-1 1,0 0,0-1,0 1,-1 0,-48 26,44-25,-107 48,-3-5,-202 54,-28-27,345-72,-1 0,0 1,0-1,1 0,-1 1,0-1,1 1,-1 0,0-1,1 1,-1 0,1 0,0 0,-1 0,-1 2,3-3,1 1,-1-1,0 1,1-1,-1 1,0-1,1 1,-1-1,1 0,-1 1,1-1,-1 0,1 1,-1-1,1 0,0 1,-1-1,1 0,-1 0,1 0,0 1,-1-1,1 0,0 0,-1 0,2 0,59 6,204-6,-293 5,0 1,1 1,0 1,-26 11,-100 48,132-56,1 0,0 1,0 0,-27 25,38-30,1 1,1 0,0 0,0 0,1 1,0 0,0 0,2 0,-1 1,1 0,-3 13,6-21,1 1,-1-1,1 1,0-1,-1 1,2-1,-1 1,0-1,0 1,1-1,0 1,0-1,-1 1,2-1,-1 0,0 1,0-1,1 0,0 0,-1 0,1 0,0 0,0 0,0 0,0 0,1-1,-1 1,0-1,1 0,0 1,-1-1,5 1,9 3,0-1,1 0,0-1,29 2,13 3,-56-7,43 15,-45-16,0 0,0 1,0-1,-1 1,1-1,0 1,0-1,-1 1,1 0,0-1,-1 1,1 0,-1-1,1 1,-1 0,0 0,1-1,-1 1,0 0,1 0,-1 0,0 0,0-1,0 1,0 0,0 0,0 0,0 0,0-1,0 1,-1 0,1 0,0 0,-1-1,1 1,0 0,-1 0,1-1,-1 1,1 0,-1-1,0 1,1 0,-1-1,-1 2,-15 12,0-1,-37 23,34-24,1 0,-27 24,40-31,1 1,0-1,0 1,1 0,0 0,0 1,0-1,1 1,0-1,1 1,-3 11,4-15,1 0,-1 0,1 0,0 0,0 0,0 0,0 0,1 0,-1 0,1 0,0 0,0 0,0 0,1 0,-1-1,1 1,0 0,3 3,-1-3,-1 1,2-1,-1 0,0-1,0 1,1-1,0 1,0-1,-1 0,12 2,7 1,1-1,0-1,0-1,30-1,-46-1,17 1,-1-1,0-1,1-1,-1 0,40-10,-62 11,1 1,0-1,0 1,0 0,-1 0,1 0,0 0,0 0,0 0,0 1,-1-1,1 1,0 0,-1 0,1 0,0 0,-1 0,1 0,-1 0,4 3,-5-3,0 0,0 0,-1 0,1 0,0 0,0 0,-1 0,1 0,-1 0,1 0,-1 1,1-1,-1 0,0 0,0 0,0 0,0 1,0-1,0 0,0 0,0 0,0 1,-1-1,1 0,-1 0,1 0,-1 0,1 0,-1 1,0-1,1 0,-1 0,0-1,0 1,0 0,0 0,0 0,0 0,0-1,0 1,0 0,-1-1,-1 2,-14 7,0 0,0-1,-24 8,-40 19,74-32,1 1,0 0,0 1,0-1,0 1,1 0,0 0,0 0,-5 9,9-12,-1 0,1 0,0-1,0 2,0-1,1 0,-1 0,0 0,1 0,0 0,-1 0,1 1,0-1,0 0,1 0,-1 0,0 0,1 1,0-1,-1 0,1 0,1 2,1 0,0-1,0 0,0 1,0-1,1 0,-1-1,1 1,0 0,0-1,0 0,4 2,9 3,0-1,1 0,-1-1,36 5,8-3,83 0,-3-1,-110-2,-118 35,73-29,1 1,0 0,1 1,0 0,-17 23,-40 73,44-44,18-67,0 0,-1 1,1 0,-1 0,1 1,-1 0,0 0,0 0,0 1,1 0,-10 1,-16 3,-42 8,67-10,-56 11,1 2,0 3,2 2,0 2,-108 56,163-75,-51 34,54-35,0 0,0 1,0-1,0 1,1 0,-1-1,1 1,0 0,0 0,0 0,1 1,-1-1,1 0,-2 5,4-7,-1 0,0 1,0-1,1 0,-1 1,1-1,-1 0,1 0,0 0,0 1,-1-1,1 0,0 0,0 0,0 0,0 0,1 0,-1 0,0-1,0 1,1 0,-1 0,0-1,1 1,-1-1,1 1,-1-1,1 0,-1 1,1-1,-1 0,1 0,2 0,60 4,-55-4,150-4,-185 4,-28 6,25 2,1 1,0 0,0 2,2 1,-1 1,2 1,0 1,1 1,-32 28,55-43,-1 0,1 0,0 0,0 0,0 0,0 0,0 0,0 0,0 1,0-1,1 0,-1 1,0-1,1 0,0 1,-1-1,1 1,0-1,0 1,0-1,0 2,0-2,1 0,0-1,0 1,-1 0,1-1,0 1,0 0,0-1,0 1,0-1,0 1,0-1,0 0,0 1,0-1,0 0,0 1,0-1,0 0,0 0,1 0,0 0,10 0,0 0,0-1,-1 0,14-3,-22 3,75-18,-72 17,-1 0,0 0,0 0,0 0,0-1,0 0,0 0,-1 0,0-1,0 1,7-8,-10 10,0 0,0 0,-1-1,1 1,0 0,-1 0,1 0,-1-1,0 1,1 0,-1 0,0-1,0 1,0 0,0 0,0-1,0 1,0 0,-1-1,1 1,0 0,-1 0,1 0,-1-1,0 1,1 0,-1 0,0 0,0 0,0 0,0 0,-1-1,-2-1,-1-1,0 1,1 1,-1-1,0 0,-1 1,-6-3,-19-4,1 1,-1 2,-1 0,-43-2,-137-1,157 8,-595 0,673-2,0 0,0-2,38-12,89-35,-100 33,-1-1,-1-3,-2-1,-1-2,-1-2,-1-1,38-35,-70 53,0 0,0-1,12-20,-20 29,-1 0,0-1,0 1,0-1,-1 1,1-1,-1 0,0 1,0-1,-1 0,1 0,-1 0,0 0,0 0,-1 1,1-1,-1 0,-1-4,1 6,-1 0,1 1,-1-1,1 0,-1 1,0-1,0 1,0-1,0 1,0 0,0 0,0 0,0 0,-1 0,1 0,0 0,-1 0,1 1,0-1,-1 1,1 0,-1 0,1 0,-1 0,1 0,-5 0,-8 2,0-1,0 2,-16 3,29-5,-42 11,0 1,1 2,1 2,0 1,2 2,-41 26,47-24,2 0,0 2,2 1,1 1,1 1,1 1,-21 32,21-16,26-42,0 0,0 0,0 0,0 0,1 0,-1 1,1-1,0 0,0 0,0 0,0 0,0 1,0-1,0 0,1 0,0 0,-1 0,2 3,-1-5,0 1,-1 0,1 0,0 0,0-1,0 1,0 0,0-1,0 1,0-1,0 1,0-1,0 0,0 1,1-1,-1 0,0 1,0-1,0 0,0 0,1 0,-1 0,0 0,0 0,0 0,1-1,-1 1,0 0,0 0,2-2,38-14,-41 15,31-15,-2-2,-1-1,38-33,74-77,-79 71,19-16,144-144,-184 175,-2-1,-2-2,33-60,-61 93,-1 0,-1-1,0 0,-1 0,-1 0,4-25,-8 35,0 0,1-1,-2 1,1 0,-1 0,1 0,-1-1,0 1,-1 0,1 0,-1 0,0 0,0 1,-1-1,1 0,-1 1,0-1,0 1,0 0,-1 0,1 0,-1 0,0 1,0-1,0 1,0 0,-5-2,-6-2,-1 2,1-1,-1 2,0 0,0 0,-1 1,1 1,0 1,-1 0,-29 3,-6 4,-103 25,103-19,0 1,1 3,-89 41,136-57,0 1,0 0,0 1,0-1,1 0,-1 1,1 0,0 0,0 0,0 0,-3 4,6-6,0-1,0 1,-1-1,1 1,0-1,0 1,0-1,0 1,0-1,0 1,0-1,0 1,1-1,-1 1,0-1,0 0,0 1,1-1,-1 1,0-1,0 1,1-1,-1 0,0 1,1-1,-1 1,1-1,-1 0,1 1,-1-1,1 0,2 2,1-1,-1 0,1 0,-1 0,0 0,1 0,0-1,5 1,24 0,1-2,-1 0,0-2,0-1,63-15,-26 0,113-44,-132 43,-1-3,84-52,-112 60,0 0,0-2,-2 0,-1-1,0-1,-2 0,23-32,-35 44,-1-1,0 0,0 0,0 0,-2-1,1 1,-1-1,0 1,-1-1,0 0,-1 1,0-1,0 0,-1 1,-1-1,1 0,-2 1,1 0,-1-1,-1 1,0 0,0 0,-1 0,0 1,0 0,-1-1,0 2,-1-1,1 1,-2-1,-14-9,1 3,0 1,-1 0,0 2,-1 0,0 1,-1 1,0 1,0 0,-1 2,0 1,-46-3,41 5,0 1,0 2,0 1,0 1,0 1,1 1,-1 1,1 1,-46 18,64-20,1 0,0 0,0 1,0 0,1 0,-12 11,19-16,0 1,0-1,1 0,-1 1,1 0,0-1,-1 1,1 0,0 0,0-1,0 1,1 0,-1 0,0 0,1 0,-1 0,1 0,0 0,0 0,0 0,0 0,0 0,0 0,1 0,-1 0,1 0,0 0,-1 0,1 0,0 0,0-1,0 1,1 0,-1-1,0 1,1 0,0-1,1 2,0-1,1 1,-1-1,1 0,0 0,0-1,0 1,0 0,0-1,0 0,0 0,0 0,1-1,-1 1,0-1,1 0,-1 0,0 0,1 0,-1-1,0 1,1-1,-1 0,0 0,6-3,-3 2,-1-1,1 1,-1-1,0-1,0 1,0-1,-1 1,1-2,-1 1,0 0,0-1,-1 0,0 0,5-7,-5 6,-1 1,0-1,-1 0,0 0,0 0,0 0,-1 0,0 0,0 0,-1 0,0-1,0 1,-1 0,0 0,0 0,-1 0,-4-12,1 10,0-1,0 1,-2 0,1 0,-1 0,0 1,-1 0,0 0,0 0,-14-8,-10-2,1 0,-2 2,-1 1,0 2,-69-17,7 8,-180-17,-100 21,323 16,-1 2,-66 9,71 1,48-11,1 0,0 0,-1 0,1 0,0 0,-1 0,1 0,-1 0,1 0,0 0,-1 0,1 0,0 0,-1 1,1-1,0 0,-1 0,1 0,0 1,-1-1,1 0,0 0,0 1,-1-1,1 0,0 1,0-1,0 0,0 0,-1 1,1-1,0 0,0 1,0-1,0 0,0 1,0-1,0 0,0 1,17 4,30-4,-16-4,0-1,0-1,-1-1,38-13,-48 12,0 0,-1 0,0-2,-1 0,0-1,-1 0,21-18,-36 28,-1-1,0 0,0 0,1 0,-1 0,0 0,0 0,0 0,0 0,0 0,-1 0,1-1,0 1,0 0,-1 0,1-1,-1 1,0 0,1-1,-1 1,0-1,0 1,0 0,0-1,0 1,0-1,0 1,-1 0,1-1,-1 1,1 0,-1-1,1 1,-1 0,0 0,0 0,0-1,0 1,0 0,0 0,0 0,0 0,-2-1,-5-3,0 1,0 0,-1 1,1 0,-1 0,-15-4,-39-5,0 1,-1 4,0 1,-124 4,41 10,-149 26,211-21,-132 36,204-46,0 1,1 1,-21 10,33-15,-1 0,0 1,0-1,0 1,1-1,-1 1,0-1,1 1,-1 0,0-1,1 1,-1-1,1 1,-1 0,1 0,-1-1,1 1,0 0,0 0,-1-1,1 2,0-1,0-1,1 1,-1 0,0-1,1 1,-1-1,0 1,1-1,-1 1,1-1,-1 1,1-1,-1 0,1 1,0-1,-1 1,1-1,-1 0,1 0,0 1,0-1,45 9,0-6,1-1,-1-3,1-1,50-8,189-41,610-180,-881 227,3-1,-1 0,0-1,0-1,-1 0,0-1,25-16,-41 23,1 1,0 0,0-1,-1 1,1-1,0 1,-1-1,1 1,-1-1,1 0,-1 1,1-1,-1 1,1-1,-1 0,0 0,1 1,-1-1,0 0,0 1,0-1,1 0,-1 0,0 0,0 1,0-1,0 0,-1 0,1 1,0-1,-1-1,0 1,0 0,-1 0,1 0,-1 0,1 0,-1 0,0 0,1 1,-1-1,0 0,0 1,1-1,-4 1,-29-5,1 1,-1 1,0 2,-48 3,7 0,-98-2,-74 0,-258 28,417-14,86-13,1-1,-1 0,0 0,0 1,1-1,-1 1,0-1,1 1,-1 0,1-1,-1 1,1 0,-1 0,1 0,-1 0,-1 2,4-2,0-1,0 1,0 0,0 0,0-1,0 1,0-1,0 1,0-1,0 1,0-1,1 0,-1 1,0-1,0 0,0 0,1 1,-1-1,0 0,0 0,1-1,1 1,37 1,-1-1,1-1,0-2,50-10,-24 0,119-38,-121 29,-1-3,-2-2,-1-3,-1-1,-2-3,86-67,-113 75,0 0,-3-2,0-1,-3 0,23-36,-33 42,-1 0,-1-1,-2 0,0-1,-2 1,-2-2,7-48,-12 65,-1 1,0-1,0 1,-1-1,-1 1,1 0,-2 0,1-1,-1 1,0 0,-9-13,10 18,0 1,0-1,0 1,-1 0,1 0,-1-1,0 1,1 0,-1 1,0-1,0 0,-1 1,1 0,0-1,0 1,-1 0,1 1,-1-1,1 0,-1 1,1 0,-1 0,0 0,1 0,-1 0,1 0,-1 1,1 0,-1-1,1 1,0 0,-1 0,1 1,-4 1,-7 3,2 0,-1 1,1 1,0-1,0 2,1-1,1 1,0 1,0 0,1 0,0 0,-9 17,15-22,0 0,0 0,1 0,0 0,0 1,1-1,0 1,0-1,0 1,1-1,0 1,0 0,1 6,1-7,-1-1,1 0,0 1,0-1,1 0,-1 0,1 0,0 0,1-1,-1 1,1-1,-1 0,1 1,0-2,0 1,1 0,-1-1,7 4,3-1,0 0,0 0,0-1,1-1,-1 0,1-1,0 0,0-1,0 0,0-1,0-1,0 0,0-1,-1 0,25-7,-13 3,-1-2,0 0,-1-2,0 0,-1-1,0-1,40-29,-47 28,0-1,-1 0,26-31,-35 38,0-1,-1 0,0 0,-1 0,0 0,0-1,-1 1,0-1,-1 0,2-14,-4 21,0 0,0-1,-1 1,1 0,0 0,-1 0,0 0,1-1,-1 1,0 0,0 0,-1 0,1 0,0 1,-1-1,1 0,-1 0,0 1,1-1,-1 1,0-1,0 1,0 0,-1 0,1-1,0 1,0 1,-1-1,1 0,-1 0,1 1,-1-1,1 1,-1 0,1-1,-1 1,1 0,-1 0,1 1,-6 0,2-1,0 1,0 0,0 0,0 0,1 0,-1 1,0 0,1 0,-1 0,1 1,0-1,0 1,0 0,0 1,0-1,-6 7,8-5,1 0,-1 1,1-1,0 1,0-1,1 1,0-1,0 1,1 0,-1-1,1 1,1 0,-1-1,1 1,1 0,-1-1,1 1,0-1,0 1,1-1,0 0,6 9,1 1,0-1,2 1,0-2,1 1,0-1,21 15,-13-15,0 1,1-2,1-1,0 0,37 11,127 30,-125-38,97 10,-125-21,1-1,-1-1,0-2,52-7,-80 8,0-1,0 0,0 0,-1 0,1-1,0 0,0 0,-1 0,0-1,1 1,-1-1,9-6,-14 8,1 1,-1-1,1 0,-1 1,1-1,-1 0,0 1,1-1,-1 0,0 1,0-1,1 0,-1 1,0-1,0 0,0 0,0 1,0-1,0 0,0 0,-1 1,1-1,0 0,0 1,0-1,-1 0,1 1,-1-1,1 0,0 1,-1-1,1 1,-1-1,0 0,1 1,-1-1,1 1,-1 0,0-1,1 1,-1-1,0 1,0 0,1-1,-1 1,0 0,0 0,0 0,0 0,1-1,-2 1,-47-7,28 8,-1 1,1 1,0 0,0 2,0 0,1 1,0 0,0 2,1 0,0 1,0 0,1 1,1 1,0 1,-22 19,8-4,2 2,1 0,2 1,1 2,1 0,-29 56,-7 42,55-118,1-1,1 1,0 0,1 0,1 0,0 0,1 0,0 0,3 15,-3-25,1 0,-1 0,1 0,-1 0,1 0,0 0,0 0,0-1,0 1,0 0,1-1,-1 1,1-1,-1 1,1-1,0 1,-1-1,1 0,0 0,0 0,0 0,0 0,0 0,0 0,0-1,1 1,-1 0,0-1,0 0,1 1,-1-1,0 0,4 0,6-1,0-1,0 0,-1 0,1-1,13-5,-18 6,285-95,-146 47,-129 44,-12 6,-1-1,1 0,-1-1,0 1,0-1,0 0,0 0,0 0,0 0,0 0,-1-1,6-4,-10 7,1 0,0 0,0-1,0 1,-1 0,1-1,0 1,0 0,-1 0,1-1,0 1,-1 0,1 0,0 0,-1-1,1 1,0 0,-1 0,1 0,-1 0,1 0,0 0,-1 0,1-1,-1 1,1 0,0 0,-1 0,1 0,-1 1,1-1,0 0,-1 0,1 0,0 0,-1 0,1 0,-1 0,1 1,-1-1,-36 6,-1 1,1 1,1 2,-57 22,57-20,-109 42,2 5,4 6,3 4,4 6,-217 161,324-218,-37 31,58-45,0 0,0 0,1 1,-1-1,1 1,0-1,0 1,1 0,-1 0,-1 6,4-10,0 0,0 1,-1-1,1 0,0 0,0 0,1 0,-1 0,0 0,0 0,0 0,1 0,-1 0,1 0,-1 0,1 0,-1 0,1 0,0 0,-1-1,1 1,0 0,1 1,1-1,-1 1,1-1,0 1,-1-1,1 0,0 0,0 0,0 0,4 0,9 1,0 0,31-1,-36-1,125-4,-81 1,0 2,76 7,-127-6,0 1,-1-1,1 1,0 0,-1 0,1 0,-1 0,1 1,-1-1,0 1,0 0,1-1,-1 1,-1 0,6 5,-7-5,0 0,0-1,0 1,0 0,-1-1,1 1,-1 0,0 0,0 0,1 0,-1-1,0 1,-1 0,1 0,0 0,-1-1,1 1,-1 0,1 0,-1-1,0 1,0 0,0-1,0 1,0-1,-1 1,1-1,0 1,-3 1,-19 17,-1 0,-1-1,-1-1,-49 26,29-18,31-17,-4 2,1-1,1 2,0 0,1 1,-18 18,33-30,0-1,1 1,-1 0,0-1,0 1,0 0,1-1,-1 1,0 0,1 0,-1 0,1 0,-1 0,1 0,0 0,-1-1,1 1,0 0,0 0,0 0,0 0,0 0,0 0,0 0,0 0,0 0,0 0,1 0,-1 0,0 0,1 0,-1 0,1 0,-1 0,1 0,-1-1,1 1,0 0,0 0,-1-1,1 1,0 0,0-1,0 1,0-1,0 1,0-1,0 1,0-1,0 1,2-1,7 3,0-1,0-1,0 0,18 1,-24-2,268-3,-308 6,-1 1,1 2,0 1,1 1,0 2,0 1,-49 23,75-29,0 0,1 1,0 0,1 0,0 1,-12 12,-4 5,11-14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710 1,'-3'0,"1"1,0 0,0 1,0-1,1 0,-1 0,0 1,0-1,1 1,-1-1,1 1,0 0,-2 2,-9 9,-10 0,-1 0,0-2,0 0,-1-1,-1-2,-49 13,41-15,0-1,-1-1,0-2,1-1,-63-4,11 0,26 3,9-1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63,'4'0,"10"0,8 0,3 0,3 0,-5-4,0-1,-5-3,-2-1,2-2,1 0,3 3,-3 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1 245,'11'0,"1"-1,0 0,-1 0,1-1,-1 0,0 0,0-1,0-1,0 0,0 0,10-6,-8 2,0-1,0 0,-1 0,-1-1,0 0,0-1,11-16,-12 17,-1 0,1 0,1 1,12-8,23-19,-35 23,-3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27,'9'0,"6"0,11 0,8 0,4 0,3 0,-1 0,2 0,6 0,9 0,6 0,7 0,-1-4,-3-1,-13-4,-15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1 206,'12'-1,"-1"0,1-1,-1-1,1 1,-1-1,0-1,0 0,17-9,-13 7,0-1,0 2,28-7,1 2,66-23,-77 21,0 2,1 1,69-11,-64 16,-1-1,1-2,56-17,-72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08.402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595 1178,'1'-92,"-3"-104,2 190,0 1,-1-1,0 1,0-1,-1 1,-2-6,4 11,0 0,0 0,0 0,0 0,0 0,0 0,0 1,0-1,0 0,0 0,0 0,0 0,0 0,0 0,0 0,0 0,0 1,0-1,-1 0,1 0,0 0,0 0,0 0,0 0,0 0,0 0,0 0,0 0,0 0,-1 0,1 0,0 0,0 0,0 1,0-1,0 0,0 0,0 0,-1 0,1 0,0 0,0 0,0 0,0 0,0 0,0 0,0 0,-1-1,1 1,0 0,0 0,0 0,0 0,0 0,0 0,0 0,0 0,-1 0,1 0,0 0,0 0,0 0,0 0,0 0,0-1,0 1,0 0,0 0,-5 15,0 17,3-15,1-1,1 0,1 0,0 0,1 0,1 0,1 0,1 0,11 24,6 7,22 79,-29-78,-12-38,1 0,-2 0,0 0,0 0,-1 1,0-1,-1 1,-1-1,0 0,-4 18,5-28,0 0,0 0,0 0,0 0,1 1,-1-1,0 0,0 0,0 0,0 0,0 1,0-1,0 0,0 0,0 0,-1 0,1 1,0-1,0 0,0 0,0 0,0 0,0 1,0-1,0 0,0 0,-1 0,1 0,0 0,0 0,0 1,0-1,-1 0,1 0,0 0,0 0,0 0,0 0,-1 0,1 0,0 0,0 0,0 0,-1 0,1 0,0 0,0 0,0 0,-1 0,1 0,0 0,0 0,0 0,-1 0,1 0,0 0,0 0,-1 0,-4-15,0-20,-12-123,8 85,4 47,-2-1,-1 1,-12-27,8 21,-12-48,21 70,-1-1,0 0,-1 1,0 0,-1 0,-1 0,-8-10,7 10,1 0,1 0,0 0,0-1,1 0,-5-16,-1-23,8 28,-2 0,-1 0,-1 0,-1 1,-20-39,9 29,2-1,2-1,-20-66,32 91,0 0,-1 0,-1 0,0 1,-9-12,8 12,1 0,0-1,0 1,1-1,0 0,-3-9,1-9,4 17,0 0,-1 1,0-1,-7-13,8 18,-1 1,0-1,0 1,0 0,0 0,-1 0,1 0,-1 0,0 1,0-1,0 1,0 0,-6-2,-43-16,-39-18,69 26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0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1,'3'0,"0"1,1-1,-1 1,0 0,0 0,0 0,0 1,0-1,-1 1,1-1,0 1,-1 0,1 0,-1 0,3 3,31 34,1 4,71 64,-69-70,-23-22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22,'294'-12,"65"2,-323 14,0 1,0 2,-1 1,0 2,0 0,48 23,-12-7,-66-24,1 0,1-1,-1 1,0 1,0-1,-1 1,1 0,0 0,-1 0,0 1,0 0,0 0,-1 0,6 6,-8 2,-8-3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17,'0'-3,"5"-2,5 0,1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0,'0'4,"-4"1,-6-1,-1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1597 5336,'28'-2,"1"-1,-1-2,-1 0,1-2,-1 0,0-2,42-19,19-5,-67 25,-1-1,0-1,21-13,-20 10,0 2,34-15,14 3,-29 10,-1-1,51-26,-79 34,-1 0,1-1,-1 1,-1-2,0 0,0 0,0 0,-1-1,-1 0,0 0,0 0,6-14,19-42,40-127,-48 124,47-96,-35 87,2 4,-28 56,0-1,-1 0,-1 0,-1 0,-1-1,-1 0,-1 0,2-25,-6 40,-4-56,3 56,-1-1,1 1,-1 0,0 0,0 0,-1 0,1 0,-1 0,0 0,0 1,-5-5,1 1,1-1,1 1,0-1,0 0,0 0,2-1,-1 1,1-1,0 1,1-1,-2-14,1 9,0-1,-2 1,-7-18,11 30,0 0,0 0,0-1,1 1,-1 0,1 0,-1-1,1 1,0 0,0-1,0 1,0 0,1 0,-1-1,1 1,0 0,-1 0,1-1,0 1,0 0,1 0,-1 0,1 0,-1 0,3-2,5-3,0-1,0 1,0 1,17-9,7-5,32-20,-45 29,0-1,-1-1,20-16,-19 13,0 1,1 1,24-12,-22 14,-2-1,0-1,23-19,-28 15,-1 0,-1 0,-1-1,-1 0,13-30,20-29,-34 58,0 0,-2 0,0 0,-2-1,-1 0,0 0,3-36,-5-159,-5 137,1-477,-1 543,0 1,-1-1,-1 0,0 1,-1-1,0 1,-1 0,-1 0,-7-12,-7-4,0-1,-32-31,44 53,-1 1,1 1,-1-1,-1 1,1 1,-1-1,0 1,0 1,-1 0,1 0,-14-2,-40-14,35 11,24 7,0 0,0 0,0 0,1-1,-1 1,1-1,-1 0,1 0,0-1,0 1,-4-4,8 4,1 0,0-1,0 1,0 0,0 0,1 0,-1-1,1 1,-1 0,1 1,0-1,0 0,0 0,2-1,3-4,12-15,1 1,-2-1,0-1,19-35,-11 7,-1-1,-4-2,-2 0,-3 0,-2-2,-4 1,5-114,-15 155,0-13,-1 1,-8-45,7 63,-1-1,1 2,-2-1,1 0,-1 1,0-1,-1 1,0 0,0 0,-1 1,0-1,-14-11,-14-8,-181-150,205 167,0 1,-1 0,0 0,-1 1,0 1,0 0,-25-9,-102-25,43 14,3-7,61 20,-1 1,0 2,-43-9,42 15,0 2,0 1,-48 4,39-1,-58-4,96 1,0 1,1-1,-1 0,0-1,1 1,-1-1,1 0,0 0,-1 0,1 0,0-1,1 1,-1-1,-5-5,-3-3,1-2,-16-21,-7-9,25 35,0 1,0 0,0 0,-1 1,0 0,-1 0,-11-3,-86-30,66 25,-185-83,188 84,-2 2,1 1,-2 2,1 1,-1 2,0 2,-68 2,35 1,0 4,-116 18,77-6,74-12,1 2,-1 1,-55 17,-18 11,54-18,-79 34,119-41,6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1496 690,'0'-1,"0"0,-1 0,1 0,-1 0,0 0,1 1,-1-1,0 0,0 0,1 0,-1 1,0-1,0 0,0 1,0-1,0 0,0 1,0-1,0 1,-1 0,1-1,0 1,0 0,0 0,-1-1,1 1,-2 0,-40-4,38 4,-248-2,-72-5,241 1,19 3,1-3,0-2,-116-28,142 25,14 5,1-1,1-1,-23-11,37 15,0-1,0 0,0 0,1-1,0 0,0 0,1-1,0 1,0-1,1 0,-5-8,-22-34,23 38,0-1,1-1,1 1,0-1,1-1,0 1,1-1,1 0,1 1,0-1,0-17,1 15,0 1,-1-1,0 1,-10-26,7 26,1-1,1 1,0-1,0-17,10-2,-1 21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1120 4768,'-29'-21,"0"1,-1 1,-2 1,0 2,-69-26,-54-28,81 39,57 25,-1-1,-30-16,-7-10,-60-45,98 64,0-1,2 0,0-1,0 0,2-1,0-1,-9-18,12 17,2 0,0 0,1-1,2 1,-6-34,6-103,5 104,1-28,15-102,-3 77,-9 60,19-78,-16 90,-1-1,1-63,-4 41,-2 48,1 0,0 1,0-1,1 1,0-1,1 1,0 0,0 0,0 0,1 1,10-10,14-24,-28 39,0-1,0 0,-1 1,1-1,0 0,-1 1,0-1,1 0,-1 1,0-1,0 0,0 0,0 1,-1-1,1 0,0 0,-1 1,0-1,1 0,-1 1,-1-3,-28-31,6 8,-27-52,-58-128,103 194,-9-15,3-1,0-1,3 1,-7-36,7 23,-19-53,18 66,1-1,1 1,3-1,-4-47,10 55,1 0,2 0,0 1,1-1,2 1,0 0,2 1,0-1,2 1,1 1,0 0,21-24,35-41,-21 29,-4-2,-2-1,50-98,-91 154,1 1,-1 0,1 0,-1-1,0 1,1 0,-1-1,0 1,0 0,0-1,0 1,0 0,0-1,-1 1,1 0,-1-1,1 1,-1 0,1 0,-1-1,0 1,0 0,1 0,-1 0,0 0,0 0,0 0,0 0,-2-1,-4-2,0 0,0 0,0 1,-15-5,16 7,0-1,1-1,-1 1,0-1,1 0,-7-4,7 1,-1 0,2 0,-1-1,1 1,0-1,0 0,1 0,0 0,1 0,0 0,0-1,1 1,-1-8,0-18,4-56,1 41,-3 13,0 3,2-1,6-32,-6 53,2 0,0 1,0-1,1 1,1 0,0 0,1 0,15-18,-12 17,0 2,1-1,0 1,1 1,1 0,-1 0,1 1,1 1,0-1,0 2,1 0,17-5,64-21,192-73,-256 90,0-1,-1 0,-1-2,-1-2,-1 0,36-33,-55 43,-1 0,0 0,8-14,13-17,-26 38,1 0,0 0,0 0,0 0,0 1,0 0,0 0,1 0,-1 0,1 0,5 0,62-14,-45 11,23-5,-9 3,0-2,0-1,-1-2,-1-1,45-22,-74 29,0-1,0 0,0-1,-1 0,12-14,-12 13,4-5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6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0 321,'64'1,"-29"1,0-2,0-1,0-2,0-1,40-8,-63 7,-2 0,1 0,0-1,-1 0,0 0,-1-1,0 0,13-14,23-15,-18 17,-1 3,39-35,-59 45,1-1,-1 1,-1-1,0 0,0 0,0-1,-1 1,0-1,-1 0,4-10,-2-7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7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381 137,'0'-3,"0"-6,-9-5,-2-3,-4-3,-4-2,-7 3,-4 5,-5 5,-5 3,-13 3,-20 3,3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8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1 349,'88'-3,"166"-22,76-37,-230 38,190-68,-286 90,0 0,1 0,-1-1,0 1,0-1,-1 0,1 0,-1 0,1-1,-1 1,0-1,-1 1,1-1,-1 0,0 0,3-6,-4 7,0 0,0 0,0 0,0 0,-1 0,1 0,-1 0,0-1,0 1,-1 0,1 0,-1 0,1 0,-1 0,0 0,-1 0,1 0,-1 0,1 0,-1 0,0 1,0-1,-3-2,-7-5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0.876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1321 1,'0'3,"-1"0,0 0,0 0,0 0,0 0,-1 0,1 0,-1 0,0 0,0-1,0 1,0 0,-5 3,-40 32,36-30,2-1,-1 0,0-1,0 1,-1-2,0 1,0-2,0 1,-1-1,0-1,0 1,0-2,-19 3,-36 6,-84 23,78-16,64-14,1 0,0 0,0 0,0 1,0 0,1 0,0 0,0 1,1 0,0 0,0 1,-6 9,-28 25,-6-3,-59 36,99-68,8-4,20-7,-18 5,-1-2,1 1,-1 0,1-1,-1 1,0-1,0 0,0 0,0 0,0 0,0 0,-1-1,5-4,-7 7,0-1,0 1,0-1,-1 1,1-1,0 1,0-1,-1 1,1-1,0 1,-1 0,1-1,0 1,-1 0,1-1,-1 1,1 0,-1-1,1 1,-1 0,1 0,-1-1,1 1,-1 0,1 0,-1 0,1 0,-1 0,0 0,1-1,-1 1,1 0,-1 1,1-1,-1 0,0 0,1 0,-1 0,1 0,-1 0,1 0,-1 1,-29 3,0 3,1 2,0 0,-33 17,51-19,13-1,26-1,41-4,-43-3,0-2,0 0,0-2,-1 0,1-1,-2-2,0 0,0-1,37-21,-51 26,0 1,1 0,-1 0,1 1,0 1,1-1,12 0,-13 2,-1-1,0 0,0 0,0 0,0-1,-1-1,1 0,-1 0,14-8,13-7,-34 19,-1-1,0 0,1 1,-1-1,0 1,1 0,-1-1,1 1,-1 0,1 0,-1 0,1 0,-1 0,1 0,-1 0,1 0,-1 0,0 0,1 1,-1-1,1 1,-1-1,0 1,3 0,-5 1,0-1,0 1,0-1,0 0,-1 1,1-1,0 0,-1 0,1 0,-1 0,1 0,-1 0,0 0,1-1,-1 1,-2 0,2 0,-53 22,39-18,1 1,0 1,1 0,0 0,-21 16,23-15,0 0,0-1,-25 11,-23 13,-7 10,37-24,2 1,1 1,-31 27,33-25,-1-2,-1-1,-1-1,-1-1,-52 22,-42 23,120-59,0 0,1 0,-1 0,0 0,1 0,-1 0,1 1,-3 2,5-4,-1 0,1-1,0 1,0-1,0 1,0 0,0-1,0 1,0-1,0 1,0 0,0-1,0 1,0-1,0 1,1 0,-1-1,0 1,0-1,1 1,-1-1,0 1,1-1,-1 1,1-1,-1 1,1-1,-1 0,1 1,-1-1,1 1,0-1,-1 0,1 0,-1 1,1-1,0 0,-1 0,1 0,0 1,-1-1,1 0,0 0,0 0,-1 0,1 0,1-1,15 4,0-1,1-1,-1 0,0-1,1-1,-1-1,0 0,0 0,0-2,0 0,-1 0,1-2,-1 1,-1-2,22-11,-8 5,2 2,43-12,-53 18,0-1,-1 0,0-1,-1-2,1 1,-2-2,0 0,19-14,35-27,-120 87,-53 42,-76 98,97-90,-132 131,204-208,-1 1,2-1,0 1,0 0,1 1,0-1,-6 20,8-19,-1-1,0 1,0-1,-1 0,-1 0,0-1,0 1,-12 9,8-8,3-4,0-1,-1 1,1-1,-16 8,8-7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19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0,'0'5,"1"0,1-1,-1 1,1 0,0 0,0-1,1 0,-1 1,1-1,0 0,0 0,1 0,0 0,0-1,0 1,6 4,27 29,-32-29,1 0,0-1,1 0,0 0,0 0,1-1,-1 0,2 0,-1 0,1-1,0-1,18 8,-24-11,0 0,0 1,-1-1,1 0,0 1,-1-1,1 1,-1 0,1 0,-1 0,0 0,0 0,0 0,0 1,-1-1,1 0,0 1,-1-1,0 1,0 0,0-1,0 1,-1 0,1-1,-1 1,1 4,-3 1,0 1,0 0,-1-1,0 1,-1-1,-8 14,11-21,-4 12,0 0,1 0,0 0,1 0,1 0,0 0,1 17,2 2,9 61,-8-85,0-1,1 1,0 0,0-1,1 0,0 0,1 0,0 0,0 0,0-1,1 0,0 0,0 0,1-1,0 1,0-1,1-1,10 6,-16-9,1 0,-1 0,0 1,0-1,1 0,-1 1,0 0,-1-1,1 1,0 0,0 0,-1 0,0 0,1 0,-1 0,2 4,-3-4,-1 0,1 0,0 0,-1 0,0 0,1 0,-1 0,0-1,0 1,0 0,0 0,-1-1,1 1,-1 0,1-1,-1 1,1-1,-1 0,0 1,-2 0,-54 38,33-23,-42 35,61-47,0 1,0 0,1 1,0-1,0 1,1 0,0 0,0 0,1 0,-5 16,7-20,0 0,1 1,0-1,-1 0,1 1,1-1,-1 0,0 1,1-1,0 0,0 0,0 1,0-1,1 0,-1 0,1 0,0 0,0-1,0 1,5 4,2 1,1-1,0 0,0-1,23 11,25 17,-54-32,0 1,-1 0,0 0,1 0,-1 0,-1 1,1-1,0 1,-1 0,0-1,3 8,-1 9,-1 1,0-1,-2 1,-1 0,-3 31,0-4,2-19,1 0,2 0,2 0,1 0,11 37,-15-65,2 5,-1 0,1 0,-1 1,0-1,-1 1,0 0,0-1,-1 1,0 0,0-1,-1 1,0 0,0-1,-1 1,0-1,-4 9,2-7,-4 5,1 0,0 0,2 0,0 1,-4 17,8-29,1 1,-1-1,1 0,0 1,0-1,0 0,0 1,1-1,-1 0,1 0,-1 1,1-1,0 0,0 0,0 0,1 1,-1-1,1 0,-1-1,1 1,-1 0,1 0,0-1,0 1,0 0,0-1,1 0,-1 1,0-1,1 0,-1 0,1 0,-1-1,1 1,-1 0,1-1,0 1,-1-1,6 0,75 2,-99 9,-16 4,13-7,-16 7,0 0,-38 25,66-36,-1 1,1 0,0 0,0 1,0 0,1 0,0 0,1 1,0-1,0 1,0 0,1 0,0 1,1-1,-3 10,5-14,1 0,-1 0,1 0,0 0,0 0,1 0,-1 0,1 0,-1 0,1 0,0 0,0 0,1 0,-1-1,1 1,2 4,3 0,0 1,1-1,15 12,-14-13,-1 1,0 0,11 13,-17-18,0 1,0-1,-1 1,1 0,-1 0,0 0,0 0,0 0,0 0,-1 0,1 0,-1 0,0 0,0 0,-1 6,-3 5,0 0,-2 0,-10 19,11-25,1 1,-1-1,2 1,-1-1,1 1,1 0,0 0,0 0,1 0,1 1,-1-1,3 13,-1-19,0 0,0-1,0 1,1 0,-1-1,1 1,0-1,0 1,0-1,0 0,0 1,0-1,1 0,0 0,-1 0,1-1,4 3,0-1,-1-1,1 1,0-1,0-1,0 1,0-1,15 1,-7-1,1-1,-1-1,0 0,0-1,0 0,0-1,23-7,-6-4,0-1,0-2,-2 0,38-29,7-4,-65 45,1 0,-1 0,1 1,0 1,0-1,0 1,1 1,-1 0,1 0,-1 1,1 0,0 1,0 0,-1 1,1 0,0 1,12 2,-23-3,0-1,0 0,0 1,-1-1,1 0,0 1,0-1,-1 1,1 0,0-1,-1 1,1-1,0 1,-1 0,1-1,-1 1,1 0,-1 0,0-1,1 1,-1 0,0 0,0 0,0-1,1 1,-1 0,0 0,0 0,0-1,0 1,-1 0,1 0,0 0,0-1,0 1,-1 0,0 1,-20 34,12-23,1 1,0 1,2 0,0 0,1 0,1 1,1 0,0-1,1 1,1 0,2 19,2-10,1 0,2-1,0 1,2-1,20 40,3 20,-26-64,2-1,0 0,19 33,-22-46,0 0,1-1,0 1,0-1,0 0,0 0,1-1,0 1,0-1,0 0,1-1,0 1,-1-1,1 0,13 3,28 2,-38-7,0 0,0 1,0 0,12 5,-19-6,-1 0,1 0,0 0,-1 1,0-1,1 1,-1-1,0 1,0 0,0 0,0 0,-1 0,1 0,0 0,-1 0,0 1,0-1,0 0,1 4,1 2,1 1,-1-1,1 0,1 0,0 0,0 0,1-1,0 0,0 0,1 0,0-1,8 7,4-1,1 0,1-1,43 18,-39-19,20 10,73 20,-103-36,1 0,0-1,1-1,-1 0,0-1,1 0,-1-2,29-2,90-22,43-5,-130 26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0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561 394,'-13'-10,"0"1,-25-13,-18-14,40 24,0 1,-1 1,0 0,-1 1,-1 1,1 0,-1 1,-1 1,0 0,-20-2,17 3,1 1,1-1,0-1,-21-8,37 12,1 0,-1-1,0 1,1-1,0 1,-1-1,1 0,0-1,1 1,-1 0,1-1,0 0,0 0,0 0,0 0,1 0,-3-8,-1-7,0 0,2-1,-2-25,6 26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1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320 4203,'47'-3,"0"-1,0-3,-1-1,0-2,-1-1,0-3,45-18,-78 27,0 0,0-1,-1 0,0-1,0 0,0 0,-1-1,-1 0,0-1,14-16,-20 21,1 0,-2 0,1-1,-1 1,1-1,-2 0,1 1,0-1,-1 0,0 0,0 0,-1 0,0 0,0 0,0 0,-1 0,1 1,-1-1,-1 0,1 0,-1 0,0 1,0-1,-1 1,1-1,-1 1,-6-7,-4-2,0 1,-2 0,1 1,-2 1,1 0,-2 1,0 0,-19-7,20 9,1 0,-1 0,2-1,-1-1,1 0,1-1,0 0,1 0,0-1,-13-16,23 24,0 0,-1-1,2 1,-1-1,0 1,1-1,0 1,0-1,0 0,0 1,1-1,-1 0,1 0,0 0,1 1,-1-1,1 0,0 0,2-6,1 3,0 0,1 1,0-1,0 1,0 0,1 0,1 0,11-8,138-89,-118 81,-1 0,-2-2,-1-2,55-52,-85 74,0 0,-1 0,0 0,0-1,0 1,-1-1,1 1,-1-1,-1 0,3-6,-4 10,0-1,0 1,0 0,0 0,-1 0,1 0,0 0,0 0,-1 0,1 0,-1-1,1 1,-1 0,1 0,-1 1,0-1,0 0,1 0,-3-1,1 0,0 1,0 0,-1 0,1 0,0 0,-1 0,1 0,-1 1,0-1,1 1,-1-1,-5 1,-66 1,58 0,-1-1,0 0,0-1,-19-2,34 2,0 1,0 0,1 0,-1-1,0 1,1-1,-1 0,0 1,1-1,-1 0,1 0,-1 0,1 0,-1 0,1 0,0 0,0 0,-2-2,3 2,-1 0,1 0,0-1,-1 1,1 0,0 0,0 0,0 0,0-1,0 1,0 0,0 0,1 0,-1 0,0-1,1 1,-1 0,2-2,3-5,1 1,0 0,1 0,-1 0,10-6,-8 5,22-21,-1-1,-2-1,-2-1,-1-2,19-36,-19 31,-14 25,-1-1,0 0,-1-1,-1 0,0 0,-2 0,7-34,-12 48,0 1,0-1,0 0,0 1,-1-1,1 0,-1 1,1-1,-1 1,1-1,-1 0,0 1,0-1,0 1,0 0,0-1,-1 1,1 0,0 0,-1-1,1 1,-1 0,-1-1,-42-12,26 10,19 4,-1 0,1 0,-1-1,1 1,0 0,-1 0,1 0,-1 0,1-1,0 1,-1 0,1-1,0 1,-1 0,1 0,0-1,-1 1,1 0,0-1,0 1,-1-1,1 1,0 0,0-1,0 1,0 0,0-1,0 1,-1-1,1 1,0-1,0 1,1 0,-1-1,0 1,0-1,0 1,0 0,0-1,0 1,1 0,-1-1,0 1,0-1,1 1,-1 0,0-1,0 1,1 0,-1 0,0-1,1 1,-1 0,1 0,-1-1,0 1,1 0,-1 0,1 0,-1 0,1-1,37-21,-27 16,30-19,-2-1,37-32,-63 47,1-1,-2-1,0 0,-1 0,0-1,-1 0,-1-1,11-22,-18 28,0 1,0 0,-1-1,0 1,-1-1,-1-11,1 11,-1-1,2 1,0 0,2-11,-2 18,0-1,0 1,0-1,1 1,-1 0,1 0,0 0,-1-1,1 1,1 1,-1-1,0 0,0 0,1 1,-1-1,1 1,-1 0,1-1,0 1,0 0,-1 0,7 0,7-3,1 1,0 1,18 0,15-3,-47 4,0 1,-1-1,1 0,-1 0,1 0,-1 0,0 0,1 0,-1-1,0 1,0-1,0 1,2-3,-3 3,-1 1,0 0,0 0,0-1,1 1,-1 0,0-1,0 1,0 0,0-1,0 1,0 0,0 0,0-1,0 1,0 0,0-1,0 1,0 0,0-1,0 1,0 0,0-1,0 1,-1 0,1-1,0 1,0 0,0 0,-1-1,1 1,0 0,-23-6,22 6,-1 0,0 0,0 0,1 0,-1 0,0 0,1 1,-1-1,0 0,1 1,-1 0,0-1,-2 2,5 0,15-6,-8 1,0 0,1 0,-1-1,-1 0,1 0,-1-1,8-6,-13 9,1 0,-1-1,0 1,0-1,0 1,-1-1,1 0,-1 0,0 1,1-1,-1 0,-1 0,1 0,0 0,-1 0,0 0,0-1,0 1,0 0,-1 0,0-3,-1-3,1-1,1 1,-1 0,2-1,0 1,0 0,0 0,2-1,-1 1,1 0,1 1,0-1,8-12,-5 6,-3 7,-1 1,0-1,0 1,-1-1,0 0,0 0,-1 0,-1 0,1 0,-1 0,-2-11,0 15,1 0,-1 0,1 0,-1 0,-1 0,1 1,0-1,-1 1,0 0,0-1,0 1,-1 0,1 1,-1-1,1 0,-1 1,0 0,0 0,-1 0,1 0,0 0,-1 1,1-1,-9 0,-34-7,-80-7,86 12,-819-60,828 63,-17-1,0-2,-81-16,127 20,0-1,0 0,0 0,0 0,0 0,1 0,-1 0,0 0,1-1,-1 1,1-1,0 0,-1 1,1-1,-3-4,4 5,1 0,-1-1,1 1,-1 0,1-1,0 1,0-1,0 1,0 0,0-1,0 1,0-1,0 1,0 0,1-1,-1 1,1 0,-1-1,1 1,1-3,5-4,0-1,1 1,0 0,0 0,19-12,-21 16,19-15,-1-1,-1 0,0-2,-2 0,18-27,-29 36,-1-2,-2 1,1-1,-2 0,0 0,-1-1,-1 0,-1 0,0 0,0-29,-3 34,0 0,-1-1,-1 1,0 0,0 0,-1 0,-1 0,0 0,-1 1,0-1,-1 1,0 0,-1 1,0-1,-1 1,0 0,-1 1,0 0,0 0,-1 0,0 1,-1 1,0-1,-13-5,23 12,-2-1,-1-1,0 1,1-1,0 0,-1 0,1 0,0 0,0 0,-2-3,5 5,0-1,0 1,-1 0,1-1,0 1,0 0,0-1,0 1,0 0,0-1,0 1,1 0,-1 0,0-1,0 1,0 0,0-1,0 1,1 0,-1-1,0 1,0 0,0 0,1-1,-1 1,0 0,0 0,1 0,-1-1,0 1,1 0,-1 0,1-1,29-8,234-28,-123 21,-140 15,302-43,-217 28,123-37,-161 35,-39 11,-10 4,-22 1,-35 10,42-4,0 2,0 0,-27 14,-16 6,43-23,24-11,27-16,-32 22,52-32,74-51,-114 74,0-2,0 1,-2-2,0 1,18-26,-29 36,0 1,0-1,-1 1,1-1,-1 1,0-1,0 0,0 0,0 0,0 1,-1-1,0 0,1 0,-1 0,0 0,-1 0,1 1,-1-1,1 0,-3-5,1 6,0-1,0 1,0 0,-1 0,1 0,-1 0,1 1,-1-1,0 1,0-1,0 1,0 0,0 0,0 0,0 0,0 0,-1 1,1-1,0 1,0 0,-4-1,-21 0,1 1,0 1,0 2,-41 6,-108 31,57-11,78-20,-78 14,107-22,1 0,-1 0,1-1,-1 0,0-1,1 0,0-1,-15-3,-185-69,208 73,0 1,0-1,0 0,0 0,0 0,0 0,0 0,1-1,-1 1,1-1,-1 1,1-1,0 0,-1 0,1 0,0 0,-3-5,5 5,-1-1,1 0,0 1,0-1,0 0,0 1,1-1,-1 0,1 1,0-1,0 1,0-1,0 1,0-1,1 1,-1 0,1-1,2-1,2-5,1 0,-2-1,1 0,-1 0,-1 0,5-18,-9 26,1-1,-1 0,0 0,0 1,-1-1,1 0,-1 1,1-1,-1 0,0 1,0-1,0 0,-1 1,1 0,-1-1,1 1,-1 0,0-1,0 1,0 0,0 0,-1 0,1 1,-1-1,1 0,-1 1,0 0,1-1,-1 1,0 0,0 0,-3-1,-28-7,-1 0,1 2,-41-3,45 7,1-2,1 0,-1-1,1-2,-33-12,45 12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2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0,'-4'0,"-10"0,-8 0,-7 0,-9 0,-5 0,-1 0,-1 0,3 0,4 0,4 0,8 4,8 5,8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3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1615 437,'-38'-1,"0"-2,1-1,-1-1,-63-18,-139-55,229 75,-32-12,-1 0,0-1,0-1,2-2,1-2,-51-34,71 41,0 0,-1 2,-1 0,0 1,-1 1,-1 0,1 2,-2 1,1 0,-46-5,-279-25,243 29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4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1,'-4'0,"-6"0,-6 0,-4 0,1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20.325"/>
    </inkml:context>
    <inkml:brush xml:id="br0">
      <inkml:brushProperty name="width" value="0.2" units="cm"/>
      <inkml:brushProperty name="height" value="0.4" units="cm"/>
      <inkml:brushProperty name="color" value="#008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0,'4'0,"6"0,6 0,3 0,5 0,1 0,-4 4,0 1,-4 4,-1 3,1 5,7 2,4 2,-4 1,-5-3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3.36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558 1054,'3'15,"2"-39,2-6,3 0,-2-1,-1 0,-1-1,3-55,-10-133,-2 91,4 95,-1-45,0 74,-1-1,0 1,0-1,0 0,-1 1,1 0,-2-1,1 1,0 0,-6-7,7 10,-1 0,0 0,0 0,0 1,0-1,0 1,-1 0,1 0,0 0,-1 0,1 0,0 0,-1 0,1 1,-1-1,-3 1,-49 0,11 0,-147-32,167 26,1 0,1-2,-1 0,2-2,-1 0,-22-16,38 22,0 0,0-1,1 1,-1-1,1 0,1-1,-1 1,1-1,0 0,0 0,1-1,-1 1,1-1,1 1,-1-1,1 0,1 0,-1 0,0-14,5 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4.62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1427,'14'0,"-1"0,1-1,-1 0,0-1,21-6,-28 6,1-1,-1 0,0-1,1 0,-2 0,1 0,0-1,-1 1,0-1,0-1,0 1,5-8,2-5,0 0,-1-1,-1 0,-1 0,-1-1,0 0,-2 0,7-32,-6 5,-3 1,-1-86,-5 62,0 12,2 0,3 0,10-59,-8 80,-2 1,-2-70,0-20,0 120,0-1,1 1,-1 0,1-1,0 1,1 0,-1 1,1-1,0 0,1 1,0-1,-1 1,2 0,-1 0,0 1,1-1,6-3,9-7,1 2,0 0,29-11,17-11,-11-1,-36 20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5.50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1 582,'5'1,"1"-1,-1 0,1 0,0-1,-1 1,1-1,-1-1,1 1,-1-1,0 1,1-2,-1 1,0 0,0-1,-1 0,1 0,0-1,-1 1,0-1,0 0,0 0,0-1,-1 1,0-1,0 1,0-1,0 0,-1 0,0 0,2-6,0-1,0 1,-1 0,0-1,-1 0,0 1,-1-1,-1 0,0-13,-3-17,-9-40,-2-21,12 83,0-42,2 58,0 0,1 0,-1 0,1 1,0-1,0 0,0 1,0-1,1 1,0-1,-1 1,5-6,6-2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3.56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1648 0,'-1'7,"0"0,-1-1,0 0,0 1,-1-1,0 0,0 0,0 0,-1 0,-6 7,-1-1,1 1,-2-1,-18 15,-119 90,94-75,17-14,-39 38,0-2,-10 36,-25 25,91-103,10-10,-1 0,0-1,-1-1,-16 11,-5 3,1 2,1 1,2 1,1 2,1 0,-34 51,51-68,-1-1,0 0,-1-1,-16 11,-19 18,-31 32,3 4,-95 125,108-122,34-44,-29 44,50-64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6.34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1371,'8'-1,"0"0,-1-1,1 0,-1 0,1 0,-1-1,0 0,0-1,0 1,-1-1,1-1,-1 1,0-1,0 0,6-7,4-5,-1-1,0 0,21-35,-14 17,-1-1,-2 0,28-80,-44 105,1 0,-1-1,-1 1,0-1,-1 0,-1 1,0-1,0 0,-1 0,-1 1,0-1,-1 1,0-1,-1 1,0 0,-1 0,-8-14,2 3,2-1,0 0,2 0,0-1,2 0,1 0,-2-40,-2-4,-1 0,2-1,3 1,8-91,-4 156,0 1,1-1,0 1,-1 0,1-1,0 1,1 0,-1-1,1 1,-1 0,1 0,0 0,0 1,0-1,0 0,1 1,4-5,8-3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6.99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1 763,'1'-9,"1"-1,0 1,1 0,0 0,1 1,-1-1,2 1,-1-1,1 1,6-7,20-40,62-194,-82 210,-2 0,-2 0,-1 0,1-68,-8 40,0 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8.04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1551,'6'0,"1"-1,0 0,-1 0,1 0,-1-1,0 0,0 0,1-1,-1 0,-1 0,1 0,0-1,9-7,3-6,-1 0,23-29,-9 11,-9 11,20-22,-1-1,35-56,-65 86,-1-2,0 1,-1-1,-2-1,1 1,-2-1,-1-1,0 1,-2-1,2-23,-5 27,0 0,-1 0,0 0,-2 0,0 0,-1 0,0 1,-2-1,0 1,0 0,-2 1,0 0,0 0,-2 1,0 0,0 0,-1 1,-1 1,-18-17,-1 3,-3-4,-49-55,73 74,1-1,0-1,1 0,1 0,0-1,1 1,0-1,-7-28,8 22,1 0,1-1,-2-29,6 40,-1 1,2-1,-1 0,1 1,1-1,0 1,0-1,1 1,6-13,-2 8,1-1,-1-1,-1 1,0-1,4-18,-11 34,0 0,0 0,0 0,0 0,0 1,0-1,0 0,0 0,-1 0,1 0,0 0,0 0,0 0,0 0,0 0,0 1,0-1,0 0,0 0,-1 0,1 0,0 0,0 0,0 0,0 0,0 0,0 0,0 0,-1 0,1 0,0 0,0 0,0 0,0 0,0 0,0 0,-1 0,1 0,0 0,0 0,0 0,0 0,0 0,0 0,0-1,-1 1,1 0,0 0,0 0,0 0,0 0,0 0,0 0,0 0,0 0,0-1,0 1,0 0,0 0,0 0,0 0,0 0,0-1,-11 10,10-8,-12 12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8.641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0,'-2'8,"0"0,-1-1,0 1,0-1,-1 0,0 0,0 0,-6 7,0 2,-56 78,49-72,0 0,2 1,0 1,2 0,1 1,-14 37,23-51,0 0,1 0,0 0,1 0,0 0,1 0,0 0,1 0,0 0,1 0,0 0,0-1,1 1,1-1,0 1,0-1,1 0,0 0,1-1,0 0,13 16,44 33,-45-44,0 2,-2 0,0 0,-1 2,15 22,-28-37,0-1,-1 1,0 0,1 0,-1 0,0 0,-1 0,1 0,0 0,-1 0,0 0,1 0,-1 0,0 0,-1 5,-6 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49.90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1466,'5'-1,"0"-1,0-1,-1 1,1-1,-1 0,1 0,-1 0,0 0,0-1,-1 1,5-7,6-3,3-1,-1-1,0-1,-2 0,0-1,-1 0,19-32,-25 34,0 0,-2 0,1 0,-2 0,0-1,-1 0,0 0,-1 0,-1-29,-1 37,0 1,-1-1,0 0,0 1,-1-1,0 0,0 1,-1 0,0-1,0 1,-1 0,1 1,-2-1,1 1,-1-1,0 1,0 1,0-1,-1 1,-8-6,8 6,1 0,0 0,0 0,1-1,-1 1,1-1,0 0,1 0,0-1,0 1,0-1,-2-8,2 3,2 1,-1 0,2 0,-1-1,1 1,1-1,2-10,6-64,-6 44,17-80,-12 98,1 0,23-41,-2 4,-6 5,-3-2,16-66,-27 63,-8 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0.93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863 0,'0'3,"-1"15,2-1,4 29,-4-40,1 1,0-1,0 0,1 1,0-1,0-1,0 1,1 0,-1-1,6 6,8 6,20 24,-35-40,-1 1,0-1,0 1,0-1,-1 1,1 0,0-1,0 1,-1 0,1-1,-1 1,0 0,1 0,-1-1,0 1,0 0,0 0,0-1,0 1,-1 0,1 0,-1-1,1 1,-2 3,-3 1,-1 0,0-1,-1 1,1-1,-1 0,0-1,0 0,0 0,-1 0,1-1,-16 4,-353 108,-16 5,382-116,-43 20,50-23,0 1,0 0,1 0,-1 0,0 0,1 0,-1 0,1 1,0-1,0 1,0-1,-3 7,5-8,-1 0,1 1,0-1,0 0,0 1,0-1,0 1,0-1,0 0,0 1,1-1,-1 0,1 1,-1-1,1 0,-1 1,1-1,0 0,-1 0,1 0,0 1,0-1,0 0,0 0,0 0,0-1,0 1,0 0,1 0,-1-1,2 2,48 20,-1-7,1-2,0-3,80 7,168-5,-187-10,-99-2,0 1,0 0,0 0,-1 1,1 1,22 8,-29-8,0 0,-1 1,1-1,-1 1,1 0,-1 1,-1-1,1 1,-1 0,1 0,-2 1,1-1,0 1,3 9,101 183,-104-192,0 0,0 0,1 0,0-1,0 0,1 0,0 0,-1-1,1 1,1-1,-1-1,1 1,-1-1,1 0,0-1,0 0,0 0,11 1,12 2,1-3,0 0,33-3,-35 0,1 0,-14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2.29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1289,'1'-7,"0"1,0-1,1 0,0 1,1-1,-1 1,1 0,0-1,6-7,13-29,-10 9,-2-1,-1 0,-2 0,-1-1,1-36,-6 57,-1 0,-1 0,0 0,-1 1,0-1,-1 0,-1 1,0 0,-1 0,-1 0,0 0,-1 1,0 0,-17-22,-5 2,13 15,0-1,1 0,-17-31,28 42,0-1,0 1,1-1,1 0,-1 0,1 0,1 0,0 0,0 0,1-1,0 1,2-17,4-8,-3 13,0 1,0-35,-3 47,-1 1,0 0,0-1,-1 1,0 0,0 0,-1 0,0 0,0 1,0-1,-6-7,-14-13,15 19,1-1,0 0,0 0,-5-10,11 17,0 0,0 0,0 1,1-1,-1 0,0 0,1 0,0 0,-1 0,1 0,0 0,0 0,0 0,0 0,0 0,1 0,-1 0,1 0,-1 0,1 0,-1 1,1-1,0 0,0 0,0 1,0-1,3-3,32-34,-20 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3.15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207 862,'-2'-36,"-2"1,-1 0,-2 0,-14-42,11 42,1-1,1-1,-4-64,11 66,1-1,-1-1,-8-38,6 62,1 1,-2 0,0 0,-1 0,0 1,0 0,-1 0,-1 0,-14-19,14 23,1-1,1 0,-1 0,1 0,1 0,-1-1,2 0,-1 0,-2-12,2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3.57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71,'4'-4,"10"-6,8-2,-1-2,1 1,0 2,-2 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4.27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0 355,'0'-4,"0"-6,0-6,0-8,0-5,0-1,0-1,0-2,0-2,0 2,0 3,0 1,0 1,0 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3:26.643"/>
    </inkml:context>
    <inkml:brush xml:id="br0">
      <inkml:brushProperty name="width" value="0.2" units="cm"/>
      <inkml:brushProperty name="height" value="0.4" units="cm"/>
      <inkml:brushProperty name="color" value="#9966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967 0,'0'8,"-1"-1,0 0,0 0,-1 0,0 0,-1 0,0 0,0 0,0-1,-7 9,-5 6,-33 32,32-37,2 0,0 1,-13 21,17-22,-1 1,-1-1,-1-1,-23 21,24-21,0 0,1 0,1 1,0 0,-6 18,-30 45,-172 236,191-273,-20 45,-1 2,25-46,-24 67,30-65,-35 62,5-41,29-43,-20 34,34-50,1 0,0 0,0 1,0-1,1 1,0 0,1 0,0-1,0 12,2-19,-1 0,0-1,0 1,0 0,0 0,0 0,0 0,1 0,-1 0,0 0,0-1,0 1,0 0,0 0,1 0,-1 0,0 0,0 0,0 0,1 0,-1 0,0 0,0 0,0 0,1 0,-1 0,0 0,0 0,0 0,1 0,-1 0,0 0,0 0,0 0,0 0,1 0,-1 0,0 0,0 1,0-1,0 0,1 0,-1 0,0 0,0 0,0 0,0 1,0-1,0 0,0 0,1 0,-1 0,0 0,0 1,0-1,0 0,0 0,0 0,0 0,0 1,6-9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5.38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1250,'4'-2,"0"0,0 0,0-1,-1 1,1-1,-1 0,0 0,1-1,-1 1,-1-1,5-6,1 0,7-7,-1-2,-1 1,-1-2,0 0,-2 0,0-1,-1-1,-2 1,7-28,-10 32,-1 0,-1-1,-1 1,0-1,-1 1,-1-1,-1 1,0 0,-1-1,-1 1,-1 0,-11-28,2 19,0 1,-35-46,-6-9,52 75,1 1,0-1,1 1,-1-1,1 1,0-1,0 0,0 0,0 1,1-1,0 0,0 0,0 0,1 0,2-9,2-3,1-1,1 1,9-17,-9 19,0 0,9-32,-12 29,2-10,2-1,14-35,8-49,-24 96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6.522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0,'-1'24,"-2"0,-5 27,3-29,2 0,-1 39,4-54,0 1,1-1,0 0,1 1,0-1,0 0,0 0,1 0,0 0,0 0,1-1,5 8,10 12,30 56,-44-73,-1 1,0 0,-1 0,0 1,-1-1,0 1,0-1,-1 1,0 19,-2-26,0 0,0-1,0 1,0 0,-1-1,1 1,-1-1,0 0,0 0,0 1,-1-1,1-1,-1 1,0 0,-3 3,3-5,1 1,0 0,0-1,0 1,0 0,0 1,0-1,1 0,-1 0,1 1,0-1,-1 1,1-1,0 1,0 0,1-1,-1 1,0 0,1 0,0-1,0 1,-1 0,2 0,-1 0,0-1,1 4,7 18,-1-1,-1 2,-1-1,-1 1,1 35,-3-34,1-1,1 0,14 46,4 20,-15-45,-7-31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7.34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26 947,'-1'0,"0"-1,-1 1,1-1,0 1,0-1,0 1,0-1,0 0,0 1,0-1,1 0,-1 0,0 0,0 0,0 0,1 0,-1 0,1 0,-1 0,1 0,-1 0,1 0,-1-1,1 1,0 0,0 0,0-2,-5-39,4 37,2-16,0-1,2 0,0 0,1 1,1 0,1 0,9-21,-5 17,-2-1,-1-1,-1 0,2-29,-5 27,2 0,10-38,-1 7,-13 57,-1 1,0-1,0 0,0 1,-1-1,1 1,-1-1,1 1,-1-1,0 1,0-1,0 1,0 0,0-1,-1 1,1 0,-1 0,1 0,-1 0,0 0,0 0,0 0,0 1,-2-2,0 0,1 0,0 0,0 0,1 0,-1 0,1 0,-1-1,1 1,0-1,0 0,-1-5,1 2,1 0,1 0,-1 0,1 0,0 0,1 0,0 0,0 0,0 0,1 0,0 1,6-13,3-5,2 1,16-24,-14 25,-6 7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8.74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0 993,'6'-1,"-1"-2,1 1,-1 0,0-1,0 0,0-1,0 1,0-1,-1 0,0 0,6-6,1 0,-4 3,1 0,-1-1,0 0,-1 0,0 0,0-1,-1 0,0 0,-1 0,0-1,0 1,-1-1,0 0,-1 0,0 0,-1-1,1-12,1 6,1 0,1 0,0 1,1 0,11-20,8-24,-3-4,96-243,-107 282,-6 14,0-1,0 1,1 0,0 1,1 0,0 0,14-14,-6 9,-2 0,1 0,13-23,-22 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6:59.76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1,'3'1,"0"1,0-1,0 1,0 0,-1 0,1 0,-1 0,0 0,1 1,-1-1,0 1,0 0,0 0,1 4,7 6,20 22,-3 2,-1 0,-2 2,-1 0,-3 2,-1 0,24 76,-36-94,-1-2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3.30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1526,'0'-1,"-1"1,0 0,1-1,-1 1,0 0,1-1,-1 1,1-1,-1 1,0-1,1 1,-1-1,1 1,0-1,-1 1,1-1,-1 0,1 1,0-1,0 0,-1 1,1-1,0 0,0 0,0 1,0-1,0 0,-1 1,2-1,-1 0,0 0,0 1,0-2,4-36,-3 24,-2 3,0 1,-1-1,0 0,0 1,-2-1,1 1,-1 0,-8-15,3 9,-1 0,0 1,-1 0,-14-15,20 25,0-1,0 1,1-1,-1 1,1-1,1-1,-1 1,1 0,0-1,1 0,-1 1,1-1,1 0,-1 0,1 0,1-1,-1 1,1 0,0 0,1 0,-1 0,2-1,-1 1,1 0,0 1,0-1,1 0,0 1,0-1,0 1,1 0,0 0,0 0,1 0,0 1,7-7,-5 5,7-4,-1-2,0 0,14-18,-23 25,0-1,-1 1,0-1,0 1,0-1,-1 0,0 0,0 0,-1 0,1 0,-1-12,1 3,-2 1,1 0,-2 0,0 0,-1-1,0 1,-1 0,-1 1,0-1,-1 1,-11-21,11 24,0 0,0 0,2-1,-4-13,5 18,1 0,-1 0,0 0,0 0,-1 1,0-1,0 1,-1-1,0 1,0 0,0 0,-1 1,0-1,-7-5,11 10,-1 0,1 0,0 0,0-1,0 1,-1 0,1 0,0 0,1-1,-1 1,0-1,0 1,1-1,-1 1,0-1,1 1,0-1,-1 1,1-1,0 0,0 1,0-1,0 1,0-1,1-3,18-40,0 0,-17 33,-1-1,0 0,-1 0,-1 1,0-1,0 0,-2 1,-6-23,4 18,-1 0,0 1,-2-1,0 2,-18-28,21 36,0 1,-1-1,1 1,-1 1,-1-1,1 1,-1 0,0 0,0 1,0 0,-1 0,-8-3,-7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4.220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310 884,'-59'-24,"45"18,-1 1,1-2,-25-15,34 18,-1-1,1 1,1-1,-1 0,1 0,0 0,0-1,0 1,1-1,0 0,0 0,-4-11,-35-90,30 82,1 0,1 0,2-1,0-1,2 1,0-1,-2-54,8 37,2-1,1 0,3 1,17-65,-9 49,-9 35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5.02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402 1101,'-1'1,"-1"0,0 0,0 0,0 0,0-1,0 1,0-1,0 1,0-1,0 1,0-1,0 0,0 0,0 0,0 0,0-1,0 1,0-1,0 1,0-1,0 1,0-1,0 0,0 0,1 0,-1 0,-2-2,-1-3,0 1,1-1,0 0,0 0,0 0,-4-11,-4-7,-51-77,39 67,3 0,0-1,3-1,1-1,-17-52,32 74,1 1,0 0,1-1,0 1,1 0,1-1,0 1,1 0,0 0,6-14,-3 9,-1 0,-1 0,-1-1,0-20,-3 33,0 0,-1 0,0-1,0 1,-1 0,0 0,0 1,0-1,-1 0,0 1,-1-1,1 1,-1 0,-1 0,-5-6,9 10,-13-13,1-1,-13-21,22 31,1-1,0 0,0 0,0 0,1-1,0 1,0-1,1 1,-1-11,2 15,0-12,-1 1,-1 0,0 0,-6-20,4 26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5.907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316 978,'-1'-1,"-1"-1,1 1,-1 0,1 0,-1-1,1 1,0 0,-1-1,1 0,0 1,0-1,0 1,1-1,-1 0,0 0,0 0,1 0,-1 1,1-1,0 0,-1-2,-1-6,-16-33,-1 1,-2 0,-2 2,-2 0,-1 2,-47-53,63 80,2 0,-1 0,1-1,1 0,0 0,1-1,0 1,1-2,0 1,1 0,1-1,0 0,1 0,0 0,1 0,1 0,0 0,1 0,0 0,1 0,6-20,1 15,0-1,1 1,1 1,17-21,-12 16,22-41,-34 56,-1 0,1-1,-1 1,-1-1,3-12,-4-1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3T23:37:06.959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330 401,'-4'0,"0"1,0 0,0 0,0 0,0 0,0 1,0 0,-4 2,-27 9,33-13,0 0,1 0,-1-1,0 1,1 0,-1 0,1-1,-1 1,1-1,-1 0,1 1,-1-1,1 0,-1 0,1 0,0 0,-1 0,1 0,0 0,0 0,0 0,-1-2,-19-26,-22-40,32 50,0 0,-1 1,0 1,-2 0,0 0,0 2,-21-17,33 30,0 0,0 1,0-1,0 0,0 0,1-1,-1 1,1 0,-1 0,1-1,0 1,0-1,0 1,0-1,1 1,-1-1,1 0,-1 1,1-1,0 0,0 1,0-1,0 0,1 1,-1-1,1 0,-1 1,1-1,2-4,-2 3,0 0,0-1,0 0,0 1,-1-1,0 1,0-1,0 0,-1 1,0-6,-7-5,-1 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1BC2-9D30-371E-47F7-C8504D796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E9F27-175F-852A-E70B-3E19F25CB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B9B6-A2C9-FF0D-0300-4AF1E489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E99C0-5BB1-FA7E-6172-D9A1432A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1F158-AC4C-F740-BBBE-0B26D1EF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19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F97B0-99A1-BB50-A180-7FB79D11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C16A5-456C-623B-263A-6AB9ED093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F8737-0B4A-0967-9199-05A563863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527B-0FAF-B335-D960-48C37196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C984-3CBD-B31C-153F-DB41DDC2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472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C189A-F398-A314-5BCD-73B6D205D2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F83F6-B4BE-D379-AC16-E957C526A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53F0F-194F-D5CA-04C3-BBD3D711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E6D67-B619-A34B-0D74-D4FD27E5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E7260-2FAD-8039-F0D7-25E0B9D1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6220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F0C2-233F-C659-8592-F8ED680D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DDE04-56D7-802E-4E7C-B7CFD562C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91E3C-C7F0-7C35-2F4A-B09574254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05650-0D98-0D1B-722F-EC8CB4FA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7E7BB-E0C7-585A-CBBC-B846BF4A2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380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0AF3-A7D5-01D2-EFFF-7B535FAA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3D6A1-07B8-5971-BCBB-F087BF29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1346-14C6-18A4-5CA5-BBE09638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161A7-A8C2-CEC7-4640-0CEDA0E9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A95C7-9163-5554-D0E0-B8FDEB1B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3921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A8FE-A6BF-E0A2-424D-6F9F024D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47F2-D3B2-D7EB-8F1B-14882B68B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87965-8403-2866-5CA0-78AE1FB8C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9F2B-1589-5688-A51D-8A437BD8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7D68D-B61F-BB35-4E7D-D590A3AB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7AADC-88DF-0972-D1A0-0A4C6BF8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09579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6C77-FC4F-DB2B-F11E-F22E5E95C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879F3-6666-CB39-D978-479864F04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968B4-FE1F-824B-7586-F1D8002E8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20EDE-602A-C944-34D9-D2D1CF6E0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9A9DF-52F4-BE78-1A98-A3D4A9F1D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98D63-88CD-0618-0553-7B946D45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B95DD-1F8D-C76F-1ED2-BB65031C0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981F6-E5A1-1B21-3110-6CCE32F2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614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DB33-72EB-82D2-67C8-7F19A998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25A213-E387-44AD-8ECE-2E07B891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AB9EB-F1ED-C9BE-C8BC-D8462959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D6182-BB3E-52AF-4924-787AECEC7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074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4175D7-E0F9-DE3E-6310-B12733CC4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5647F-FD4F-8EED-D4F6-D97D488E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410E-CFBD-3102-B47D-7C2834F6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6290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B84-2AE9-2555-8C03-BDD1765B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D160-1F06-DB5D-2D0C-D4B5D4666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1C759-26EA-E694-719A-203E7FFEB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61FA2-EEAA-BB87-F08A-6978303B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A05E-7A24-B809-B902-AEFE1E002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E8D3F-F7F4-BD19-A3D8-4095BC98E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9324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E8D9-5F7F-6CAD-1812-71CC1573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A1F4F-8788-D687-4293-F2061F3A6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26FE4-E174-8878-C38C-94282C55E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3414D-46F3-E910-3B59-44280641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94988-805B-098C-761E-03ABD6E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33044-8C4F-8FBF-FEBB-31E8D526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70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A2EBC-9E58-009A-96E1-89EF1A979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7A2A1-0DC0-45C7-023C-E4EE5C9E8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2E0CA-C19F-DD2A-D2BF-29C0142A1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34942-81B1-4EB3-B42D-95542B389F55}" type="datetimeFigureOut">
              <a:rPr lang="en-NZ" smtClean="0"/>
              <a:t>4/08/2025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B198-6E1D-C391-67BF-5AD407A31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AE8C9-55AC-429A-7AFA-0AAAC4BCB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565F0-9E06-4710-ACA1-1D2C0839902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271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.xml"/><Relationship Id="rId299" Type="http://schemas.openxmlformats.org/officeDocument/2006/relationships/image" Target="../media/image131.png"/><Relationship Id="rId21" Type="http://schemas.openxmlformats.org/officeDocument/2006/relationships/image" Target="../media/image10.png"/><Relationship Id="rId63" Type="http://schemas.openxmlformats.org/officeDocument/2006/relationships/customXml" Target="../ink/ink32.xml"/><Relationship Id="rId159" Type="http://schemas.openxmlformats.org/officeDocument/2006/relationships/customXml" Target="../ink/ink87.xml"/><Relationship Id="rId324" Type="http://schemas.openxmlformats.org/officeDocument/2006/relationships/customXml" Target="../ink/ink183.xml"/><Relationship Id="rId366" Type="http://schemas.openxmlformats.org/officeDocument/2006/relationships/customXml" Target="../ink/ink214.xml"/><Relationship Id="rId170" Type="http://schemas.openxmlformats.org/officeDocument/2006/relationships/image" Target="../media/image77.png"/><Relationship Id="rId226" Type="http://schemas.openxmlformats.org/officeDocument/2006/relationships/customXml" Target="../ink/ink121.xml"/><Relationship Id="rId268" Type="http://schemas.openxmlformats.org/officeDocument/2006/relationships/image" Target="../media/image122.png"/><Relationship Id="rId32" Type="http://schemas.openxmlformats.org/officeDocument/2006/relationships/image" Target="../media/image15.png"/><Relationship Id="rId74" Type="http://schemas.openxmlformats.org/officeDocument/2006/relationships/image" Target="../media/image36.png"/><Relationship Id="rId128" Type="http://schemas.openxmlformats.org/officeDocument/2006/relationships/customXml" Target="../ink/ink70.xml"/><Relationship Id="rId335" Type="http://schemas.openxmlformats.org/officeDocument/2006/relationships/image" Target="../media/image146.png"/><Relationship Id="rId377" Type="http://schemas.openxmlformats.org/officeDocument/2006/relationships/customXml" Target="../ink/ink225.xml"/><Relationship Id="rId5" Type="http://schemas.openxmlformats.org/officeDocument/2006/relationships/image" Target="../media/image2.png"/><Relationship Id="rId181" Type="http://schemas.openxmlformats.org/officeDocument/2006/relationships/customXml" Target="../ink/ink98.xml"/><Relationship Id="rId237" Type="http://schemas.openxmlformats.org/officeDocument/2006/relationships/image" Target="../media/image108.png"/><Relationship Id="rId279" Type="http://schemas.openxmlformats.org/officeDocument/2006/relationships/customXml" Target="../ink/ink153.xml"/><Relationship Id="rId43" Type="http://schemas.openxmlformats.org/officeDocument/2006/relationships/customXml" Target="../ink/ink22.xml"/><Relationship Id="rId139" Type="http://schemas.openxmlformats.org/officeDocument/2006/relationships/customXml" Target="../ink/ink77.xml"/><Relationship Id="rId290" Type="http://schemas.openxmlformats.org/officeDocument/2006/relationships/customXml" Target="../ink/ink160.xml"/><Relationship Id="rId304" Type="http://schemas.openxmlformats.org/officeDocument/2006/relationships/image" Target="../media/image132.png"/><Relationship Id="rId346" Type="http://schemas.openxmlformats.org/officeDocument/2006/relationships/customXml" Target="../ink/ink194.xml"/><Relationship Id="rId85" Type="http://schemas.openxmlformats.org/officeDocument/2006/relationships/customXml" Target="../ink/ink43.xml"/><Relationship Id="rId150" Type="http://schemas.openxmlformats.org/officeDocument/2006/relationships/image" Target="../media/image67.png"/><Relationship Id="rId192" Type="http://schemas.openxmlformats.org/officeDocument/2006/relationships/image" Target="../media/image88.png"/><Relationship Id="rId206" Type="http://schemas.openxmlformats.org/officeDocument/2006/relationships/image" Target="../media/image95.png"/><Relationship Id="rId248" Type="http://schemas.openxmlformats.org/officeDocument/2006/relationships/image" Target="../media/image113.png"/><Relationship Id="rId12" Type="http://schemas.openxmlformats.org/officeDocument/2006/relationships/customXml" Target="../ink/ink6.xml"/><Relationship Id="rId108" Type="http://schemas.openxmlformats.org/officeDocument/2006/relationships/customXml" Target="../ink/ink57.xml"/><Relationship Id="rId315" Type="http://schemas.openxmlformats.org/officeDocument/2006/relationships/image" Target="../media/image136.png"/><Relationship Id="rId357" Type="http://schemas.openxmlformats.org/officeDocument/2006/relationships/customXml" Target="../ink/ink205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88.xml"/><Relationship Id="rId217" Type="http://schemas.openxmlformats.org/officeDocument/2006/relationships/customXml" Target="../ink/ink116.xml"/><Relationship Id="rId259" Type="http://schemas.openxmlformats.org/officeDocument/2006/relationships/customXml" Target="../ink/ink140.xml"/><Relationship Id="rId23" Type="http://schemas.openxmlformats.org/officeDocument/2006/relationships/image" Target="../media/image11.png"/><Relationship Id="rId119" Type="http://schemas.openxmlformats.org/officeDocument/2006/relationships/customXml" Target="../ink/ink65.xml"/><Relationship Id="rId270" Type="http://schemas.openxmlformats.org/officeDocument/2006/relationships/customXml" Target="../ink/ink147.xml"/><Relationship Id="rId326" Type="http://schemas.openxmlformats.org/officeDocument/2006/relationships/customXml" Target="../ink/ink184.xml"/><Relationship Id="rId65" Type="http://schemas.openxmlformats.org/officeDocument/2006/relationships/customXml" Target="../ink/ink33.xml"/><Relationship Id="rId130" Type="http://schemas.openxmlformats.org/officeDocument/2006/relationships/customXml" Target="../ink/ink71.xml"/><Relationship Id="rId368" Type="http://schemas.openxmlformats.org/officeDocument/2006/relationships/customXml" Target="../ink/ink216.xml"/><Relationship Id="rId172" Type="http://schemas.openxmlformats.org/officeDocument/2006/relationships/image" Target="../media/image78.png"/><Relationship Id="rId228" Type="http://schemas.openxmlformats.org/officeDocument/2006/relationships/customXml" Target="../ink/ink123.xml"/><Relationship Id="rId281" Type="http://schemas.openxmlformats.org/officeDocument/2006/relationships/image" Target="../media/image126.png"/><Relationship Id="rId337" Type="http://schemas.openxmlformats.org/officeDocument/2006/relationships/image" Target="../media/image147.png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78.xml"/><Relationship Id="rId379" Type="http://schemas.openxmlformats.org/officeDocument/2006/relationships/customXml" Target="../ink/ink227.xml"/><Relationship Id="rId7" Type="http://schemas.openxmlformats.org/officeDocument/2006/relationships/image" Target="../media/image3.png"/><Relationship Id="rId183" Type="http://schemas.openxmlformats.org/officeDocument/2006/relationships/customXml" Target="../ink/ink99.xml"/><Relationship Id="rId239" Type="http://schemas.openxmlformats.org/officeDocument/2006/relationships/image" Target="../media/image109.png"/><Relationship Id="rId250" Type="http://schemas.openxmlformats.org/officeDocument/2006/relationships/image" Target="../media/image114.png"/><Relationship Id="rId292" Type="http://schemas.openxmlformats.org/officeDocument/2006/relationships/customXml" Target="../ink/ink162.xml"/><Relationship Id="rId306" Type="http://schemas.openxmlformats.org/officeDocument/2006/relationships/customXml" Target="../ink/ink173.xml"/><Relationship Id="rId45" Type="http://schemas.openxmlformats.org/officeDocument/2006/relationships/customXml" Target="../ink/ink23.xml"/><Relationship Id="rId87" Type="http://schemas.openxmlformats.org/officeDocument/2006/relationships/customXml" Target="../ink/ink44.xml"/><Relationship Id="rId110" Type="http://schemas.openxmlformats.org/officeDocument/2006/relationships/customXml" Target="../ink/ink59.xml"/><Relationship Id="rId348" Type="http://schemas.openxmlformats.org/officeDocument/2006/relationships/customXml" Target="../ink/ink196.xml"/><Relationship Id="rId152" Type="http://schemas.openxmlformats.org/officeDocument/2006/relationships/image" Target="../media/image68.png"/><Relationship Id="rId194" Type="http://schemas.openxmlformats.org/officeDocument/2006/relationships/image" Target="../media/image89.png"/><Relationship Id="rId208" Type="http://schemas.openxmlformats.org/officeDocument/2006/relationships/image" Target="../media/image96.png"/><Relationship Id="rId261" Type="http://schemas.openxmlformats.org/officeDocument/2006/relationships/customXml" Target="../ink/ink141.xml"/><Relationship Id="rId14" Type="http://schemas.openxmlformats.org/officeDocument/2006/relationships/customXml" Target="../ink/ink7.xml"/><Relationship Id="rId56" Type="http://schemas.openxmlformats.org/officeDocument/2006/relationships/image" Target="../media/image27.png"/><Relationship Id="rId317" Type="http://schemas.openxmlformats.org/officeDocument/2006/relationships/image" Target="../media/image137.png"/><Relationship Id="rId359" Type="http://schemas.openxmlformats.org/officeDocument/2006/relationships/customXml" Target="../ink/ink207.xml"/><Relationship Id="rId98" Type="http://schemas.openxmlformats.org/officeDocument/2006/relationships/image" Target="../media/image48.png"/><Relationship Id="rId121" Type="http://schemas.openxmlformats.org/officeDocument/2006/relationships/customXml" Target="../ink/ink66.xml"/><Relationship Id="rId163" Type="http://schemas.openxmlformats.org/officeDocument/2006/relationships/customXml" Target="../ink/ink89.xml"/><Relationship Id="rId219" Type="http://schemas.openxmlformats.org/officeDocument/2006/relationships/customXml" Target="../ink/ink117.xml"/><Relationship Id="rId370" Type="http://schemas.openxmlformats.org/officeDocument/2006/relationships/customXml" Target="../ink/ink218.xml"/><Relationship Id="rId230" Type="http://schemas.openxmlformats.org/officeDocument/2006/relationships/customXml" Target="../ink/ink124.xml"/><Relationship Id="rId25" Type="http://schemas.openxmlformats.org/officeDocument/2006/relationships/image" Target="../media/image12.png"/><Relationship Id="rId67" Type="http://schemas.openxmlformats.org/officeDocument/2006/relationships/customXml" Target="../ink/ink34.xml"/><Relationship Id="rId272" Type="http://schemas.openxmlformats.org/officeDocument/2006/relationships/customXml" Target="../ink/ink149.xml"/><Relationship Id="rId328" Type="http://schemas.openxmlformats.org/officeDocument/2006/relationships/customXml" Target="../ink/ink185.xml"/><Relationship Id="rId132" Type="http://schemas.openxmlformats.org/officeDocument/2006/relationships/customXml" Target="../ink/ink72.xml"/><Relationship Id="rId174" Type="http://schemas.openxmlformats.org/officeDocument/2006/relationships/image" Target="../media/image79.png"/><Relationship Id="rId241" Type="http://schemas.openxmlformats.org/officeDocument/2006/relationships/image" Target="../media/image110.png"/><Relationship Id="rId36" Type="http://schemas.openxmlformats.org/officeDocument/2006/relationships/image" Target="../media/image17.png"/><Relationship Id="rId283" Type="http://schemas.openxmlformats.org/officeDocument/2006/relationships/image" Target="../media/image127.png"/><Relationship Id="rId339" Type="http://schemas.openxmlformats.org/officeDocument/2006/relationships/image" Target="../media/image148.png"/><Relationship Id="rId78" Type="http://schemas.openxmlformats.org/officeDocument/2006/relationships/image" Target="../media/image38.png"/><Relationship Id="rId101" Type="http://schemas.openxmlformats.org/officeDocument/2006/relationships/customXml" Target="../ink/ink52.xml"/><Relationship Id="rId143" Type="http://schemas.openxmlformats.org/officeDocument/2006/relationships/customXml" Target="../ink/ink79.xml"/><Relationship Id="rId185" Type="http://schemas.openxmlformats.org/officeDocument/2006/relationships/customXml" Target="../ink/ink100.xml"/><Relationship Id="rId350" Type="http://schemas.openxmlformats.org/officeDocument/2006/relationships/customXml" Target="../ink/ink198.xml"/><Relationship Id="rId9" Type="http://schemas.openxmlformats.org/officeDocument/2006/relationships/image" Target="../media/image4.png"/><Relationship Id="rId210" Type="http://schemas.openxmlformats.org/officeDocument/2006/relationships/image" Target="../media/image97.png"/><Relationship Id="rId26" Type="http://schemas.openxmlformats.org/officeDocument/2006/relationships/customXml" Target="../ink/ink13.xml"/><Relationship Id="rId231" Type="http://schemas.openxmlformats.org/officeDocument/2006/relationships/image" Target="../media/image106.png"/><Relationship Id="rId252" Type="http://schemas.openxmlformats.org/officeDocument/2006/relationships/image" Target="../media/image115.png"/><Relationship Id="rId273" Type="http://schemas.openxmlformats.org/officeDocument/2006/relationships/customXml" Target="../ink/ink150.xml"/><Relationship Id="rId294" Type="http://schemas.openxmlformats.org/officeDocument/2006/relationships/customXml" Target="../ink/ink164.xml"/><Relationship Id="rId308" Type="http://schemas.openxmlformats.org/officeDocument/2006/relationships/customXml" Target="../ink/ink175.xml"/><Relationship Id="rId329" Type="http://schemas.openxmlformats.org/officeDocument/2006/relationships/image" Target="../media/image143.png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customXml" Target="../ink/ink60.xml"/><Relationship Id="rId133" Type="http://schemas.openxmlformats.org/officeDocument/2006/relationships/image" Target="../media/image60.png"/><Relationship Id="rId154" Type="http://schemas.openxmlformats.org/officeDocument/2006/relationships/image" Target="../media/image69.png"/><Relationship Id="rId175" Type="http://schemas.openxmlformats.org/officeDocument/2006/relationships/customXml" Target="../ink/ink95.xml"/><Relationship Id="rId340" Type="http://schemas.openxmlformats.org/officeDocument/2006/relationships/customXml" Target="../ink/ink191.xml"/><Relationship Id="rId361" Type="http://schemas.openxmlformats.org/officeDocument/2006/relationships/customXml" Target="../ink/ink209.xml"/><Relationship Id="rId196" Type="http://schemas.openxmlformats.org/officeDocument/2006/relationships/image" Target="../media/image90.png"/><Relationship Id="rId200" Type="http://schemas.openxmlformats.org/officeDocument/2006/relationships/image" Target="../media/image92.png"/><Relationship Id="rId16" Type="http://schemas.openxmlformats.org/officeDocument/2006/relationships/customXml" Target="../ink/ink8.xml"/><Relationship Id="rId221" Type="http://schemas.openxmlformats.org/officeDocument/2006/relationships/customXml" Target="../ink/ink118.xml"/><Relationship Id="rId242" Type="http://schemas.openxmlformats.org/officeDocument/2006/relationships/customXml" Target="../ink/ink131.xml"/><Relationship Id="rId263" Type="http://schemas.openxmlformats.org/officeDocument/2006/relationships/customXml" Target="../ink/ink142.xml"/><Relationship Id="rId284" Type="http://schemas.openxmlformats.org/officeDocument/2006/relationships/customXml" Target="../ink/ink156.xml"/><Relationship Id="rId319" Type="http://schemas.openxmlformats.org/officeDocument/2006/relationships/image" Target="../media/image138.png"/><Relationship Id="rId37" Type="http://schemas.openxmlformats.org/officeDocument/2006/relationships/customXml" Target="../ink/ink19.xml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customXml" Target="../ink/ink53.xml"/><Relationship Id="rId123" Type="http://schemas.openxmlformats.org/officeDocument/2006/relationships/customXml" Target="../ink/ink67.xml"/><Relationship Id="rId144" Type="http://schemas.openxmlformats.org/officeDocument/2006/relationships/image" Target="../media/image64.png"/><Relationship Id="rId330" Type="http://schemas.openxmlformats.org/officeDocument/2006/relationships/customXml" Target="../ink/ink186.xml"/><Relationship Id="rId90" Type="http://schemas.openxmlformats.org/officeDocument/2006/relationships/image" Target="../media/image44.png"/><Relationship Id="rId165" Type="http://schemas.openxmlformats.org/officeDocument/2006/relationships/customXml" Target="../ink/ink90.xml"/><Relationship Id="rId186" Type="http://schemas.openxmlformats.org/officeDocument/2006/relationships/image" Target="../media/image85.png"/><Relationship Id="rId351" Type="http://schemas.openxmlformats.org/officeDocument/2006/relationships/customXml" Target="../ink/ink199.xml"/><Relationship Id="rId372" Type="http://schemas.openxmlformats.org/officeDocument/2006/relationships/customXml" Target="../ink/ink220.xml"/><Relationship Id="rId211" Type="http://schemas.openxmlformats.org/officeDocument/2006/relationships/customXml" Target="../ink/ink113.xml"/><Relationship Id="rId232" Type="http://schemas.openxmlformats.org/officeDocument/2006/relationships/customXml" Target="../ink/ink125.xml"/><Relationship Id="rId253" Type="http://schemas.openxmlformats.org/officeDocument/2006/relationships/customXml" Target="../ink/ink137.xml"/><Relationship Id="rId274" Type="http://schemas.openxmlformats.org/officeDocument/2006/relationships/image" Target="../media/image123.png"/><Relationship Id="rId295" Type="http://schemas.openxmlformats.org/officeDocument/2006/relationships/customXml" Target="../ink/ink165.xml"/><Relationship Id="rId309" Type="http://schemas.openxmlformats.org/officeDocument/2006/relationships/customXml" Target="../ink/ink176.xml"/><Relationship Id="rId27" Type="http://schemas.openxmlformats.org/officeDocument/2006/relationships/image" Target="../media/image13.png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customXml" Target="../ink/ink61.xml"/><Relationship Id="rId134" Type="http://schemas.openxmlformats.org/officeDocument/2006/relationships/customXml" Target="../ink/ink73.xml"/><Relationship Id="rId320" Type="http://schemas.openxmlformats.org/officeDocument/2006/relationships/customXml" Target="../ink/ink181.xml"/><Relationship Id="rId80" Type="http://schemas.openxmlformats.org/officeDocument/2006/relationships/image" Target="../media/image39.png"/><Relationship Id="rId155" Type="http://schemas.openxmlformats.org/officeDocument/2006/relationships/customXml" Target="../ink/ink85.xml"/><Relationship Id="rId176" Type="http://schemas.openxmlformats.org/officeDocument/2006/relationships/image" Target="../media/image80.png"/><Relationship Id="rId197" Type="http://schemas.openxmlformats.org/officeDocument/2006/relationships/customXml" Target="../ink/ink106.xml"/><Relationship Id="rId341" Type="http://schemas.openxmlformats.org/officeDocument/2006/relationships/image" Target="../media/image149.png"/><Relationship Id="rId362" Type="http://schemas.openxmlformats.org/officeDocument/2006/relationships/customXml" Target="../ink/ink210.xml"/><Relationship Id="rId201" Type="http://schemas.openxmlformats.org/officeDocument/2006/relationships/customXml" Target="../ink/ink108.xml"/><Relationship Id="rId222" Type="http://schemas.openxmlformats.org/officeDocument/2006/relationships/image" Target="../media/image103.png"/><Relationship Id="rId243" Type="http://schemas.openxmlformats.org/officeDocument/2006/relationships/customXml" Target="../ink/ink132.xml"/><Relationship Id="rId264" Type="http://schemas.openxmlformats.org/officeDocument/2006/relationships/customXml" Target="../ink/ink143.xml"/><Relationship Id="rId285" Type="http://schemas.openxmlformats.org/officeDocument/2006/relationships/image" Target="../media/image128.png"/><Relationship Id="rId17" Type="http://schemas.openxmlformats.org/officeDocument/2006/relationships/image" Target="../media/image8.png"/><Relationship Id="rId38" Type="http://schemas.openxmlformats.org/officeDocument/2006/relationships/image" Target="../media/image18.png"/><Relationship Id="rId59" Type="http://schemas.openxmlformats.org/officeDocument/2006/relationships/customXml" Target="../ink/ink30.xml"/><Relationship Id="rId103" Type="http://schemas.openxmlformats.org/officeDocument/2006/relationships/customXml" Target="../ink/ink54.xml"/><Relationship Id="rId124" Type="http://schemas.openxmlformats.org/officeDocument/2006/relationships/image" Target="../media/image56.png"/><Relationship Id="rId310" Type="http://schemas.openxmlformats.org/officeDocument/2006/relationships/image" Target="../media/image133.png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customXml" Target="../ink/ink80.xml"/><Relationship Id="rId166" Type="http://schemas.openxmlformats.org/officeDocument/2006/relationships/image" Target="../media/image75.png"/><Relationship Id="rId187" Type="http://schemas.openxmlformats.org/officeDocument/2006/relationships/customXml" Target="../ink/ink101.xml"/><Relationship Id="rId331" Type="http://schemas.openxmlformats.org/officeDocument/2006/relationships/image" Target="../media/image144.png"/><Relationship Id="rId352" Type="http://schemas.openxmlformats.org/officeDocument/2006/relationships/customXml" Target="../ink/ink200.xml"/><Relationship Id="rId373" Type="http://schemas.openxmlformats.org/officeDocument/2006/relationships/customXml" Target="../ink/ink221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98.png"/><Relationship Id="rId233" Type="http://schemas.openxmlformats.org/officeDocument/2006/relationships/customXml" Target="../ink/ink126.xml"/><Relationship Id="rId254" Type="http://schemas.openxmlformats.org/officeDocument/2006/relationships/image" Target="../media/image116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2.png"/><Relationship Id="rId275" Type="http://schemas.openxmlformats.org/officeDocument/2006/relationships/customXml" Target="../ink/ink151.xml"/><Relationship Id="rId296" Type="http://schemas.openxmlformats.org/officeDocument/2006/relationships/image" Target="../media/image130.png"/><Relationship Id="rId300" Type="http://schemas.openxmlformats.org/officeDocument/2006/relationships/customXml" Target="../ink/ink168.xml"/><Relationship Id="rId60" Type="http://schemas.openxmlformats.org/officeDocument/2006/relationships/image" Target="../media/image29.png"/><Relationship Id="rId81" Type="http://schemas.openxmlformats.org/officeDocument/2006/relationships/customXml" Target="../ink/ink41.xml"/><Relationship Id="rId135" Type="http://schemas.openxmlformats.org/officeDocument/2006/relationships/customXml" Target="../ink/ink74.xml"/><Relationship Id="rId156" Type="http://schemas.openxmlformats.org/officeDocument/2006/relationships/image" Target="../media/image70.png"/><Relationship Id="rId177" Type="http://schemas.openxmlformats.org/officeDocument/2006/relationships/customXml" Target="../ink/ink96.xml"/><Relationship Id="rId198" Type="http://schemas.openxmlformats.org/officeDocument/2006/relationships/image" Target="../media/image91.png"/><Relationship Id="rId321" Type="http://schemas.openxmlformats.org/officeDocument/2006/relationships/image" Target="../media/image139.png"/><Relationship Id="rId342" Type="http://schemas.openxmlformats.org/officeDocument/2006/relationships/customXml" Target="../ink/ink192.xml"/><Relationship Id="rId363" Type="http://schemas.openxmlformats.org/officeDocument/2006/relationships/customXml" Target="../ink/ink211.xml"/><Relationship Id="rId202" Type="http://schemas.openxmlformats.org/officeDocument/2006/relationships/image" Target="../media/image93.png"/><Relationship Id="rId223" Type="http://schemas.openxmlformats.org/officeDocument/2006/relationships/customXml" Target="../ink/ink119.xml"/><Relationship Id="rId244" Type="http://schemas.openxmlformats.org/officeDocument/2006/relationships/image" Target="../media/image111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265" Type="http://schemas.openxmlformats.org/officeDocument/2006/relationships/image" Target="../media/image121.png"/><Relationship Id="rId286" Type="http://schemas.openxmlformats.org/officeDocument/2006/relationships/customXml" Target="../ink/ink157.xml"/><Relationship Id="rId50" Type="http://schemas.openxmlformats.org/officeDocument/2006/relationships/image" Target="../media/image24.png"/><Relationship Id="rId104" Type="http://schemas.openxmlformats.org/officeDocument/2006/relationships/image" Target="../media/image49.png"/><Relationship Id="rId125" Type="http://schemas.openxmlformats.org/officeDocument/2006/relationships/customXml" Target="../ink/ink68.xml"/><Relationship Id="rId146" Type="http://schemas.openxmlformats.org/officeDocument/2006/relationships/image" Target="../media/image65.png"/><Relationship Id="rId167" Type="http://schemas.openxmlformats.org/officeDocument/2006/relationships/customXml" Target="../ink/ink91.xml"/><Relationship Id="rId188" Type="http://schemas.openxmlformats.org/officeDocument/2006/relationships/image" Target="../media/image86.png"/><Relationship Id="rId311" Type="http://schemas.openxmlformats.org/officeDocument/2006/relationships/image" Target="../media/image134.jpeg"/><Relationship Id="rId332" Type="http://schemas.openxmlformats.org/officeDocument/2006/relationships/customXml" Target="../ink/ink187.xml"/><Relationship Id="rId353" Type="http://schemas.openxmlformats.org/officeDocument/2006/relationships/customXml" Target="../ink/ink201.xml"/><Relationship Id="rId374" Type="http://schemas.openxmlformats.org/officeDocument/2006/relationships/customXml" Target="../ink/ink222.xml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213" Type="http://schemas.openxmlformats.org/officeDocument/2006/relationships/customXml" Target="../ink/ink114.xml"/><Relationship Id="rId234" Type="http://schemas.openxmlformats.org/officeDocument/2006/relationships/image" Target="../media/image107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55" Type="http://schemas.openxmlformats.org/officeDocument/2006/relationships/customXml" Target="../ink/ink138.xml"/><Relationship Id="rId276" Type="http://schemas.openxmlformats.org/officeDocument/2006/relationships/image" Target="../media/image124.png"/><Relationship Id="rId297" Type="http://schemas.openxmlformats.org/officeDocument/2006/relationships/customXml" Target="../ink/ink166.xml"/><Relationship Id="rId40" Type="http://schemas.openxmlformats.org/officeDocument/2006/relationships/image" Target="../media/image19.png"/><Relationship Id="rId115" Type="http://schemas.openxmlformats.org/officeDocument/2006/relationships/customXml" Target="../ink/ink62.xml"/><Relationship Id="rId136" Type="http://schemas.openxmlformats.org/officeDocument/2006/relationships/image" Target="../media/image61.png"/><Relationship Id="rId157" Type="http://schemas.openxmlformats.org/officeDocument/2006/relationships/customXml" Target="../ink/ink86.xml"/><Relationship Id="rId178" Type="http://schemas.openxmlformats.org/officeDocument/2006/relationships/image" Target="../media/image81.png"/><Relationship Id="rId301" Type="http://schemas.openxmlformats.org/officeDocument/2006/relationships/customXml" Target="../ink/ink169.xml"/><Relationship Id="rId322" Type="http://schemas.openxmlformats.org/officeDocument/2006/relationships/customXml" Target="../ink/ink182.xml"/><Relationship Id="rId343" Type="http://schemas.openxmlformats.org/officeDocument/2006/relationships/image" Target="../media/image150.png"/><Relationship Id="rId364" Type="http://schemas.openxmlformats.org/officeDocument/2006/relationships/customXml" Target="../ink/ink212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99" Type="http://schemas.openxmlformats.org/officeDocument/2006/relationships/customXml" Target="../ink/ink107.xml"/><Relationship Id="rId203" Type="http://schemas.openxmlformats.org/officeDocument/2006/relationships/customXml" Target="../ink/ink109.xml"/><Relationship Id="rId19" Type="http://schemas.openxmlformats.org/officeDocument/2006/relationships/image" Target="../media/image9.png"/><Relationship Id="rId224" Type="http://schemas.openxmlformats.org/officeDocument/2006/relationships/image" Target="../media/image104.png"/><Relationship Id="rId245" Type="http://schemas.openxmlformats.org/officeDocument/2006/relationships/customXml" Target="../ink/ink133.xml"/><Relationship Id="rId266" Type="http://schemas.openxmlformats.org/officeDocument/2006/relationships/customXml" Target="../ink/ink144.xml"/><Relationship Id="rId287" Type="http://schemas.openxmlformats.org/officeDocument/2006/relationships/customXml" Target="../ink/ink158.xml"/><Relationship Id="rId30" Type="http://schemas.openxmlformats.org/officeDocument/2006/relationships/customXml" Target="../ink/ink15.xml"/><Relationship Id="rId105" Type="http://schemas.openxmlformats.org/officeDocument/2006/relationships/customXml" Target="../ink/ink55.xml"/><Relationship Id="rId126" Type="http://schemas.openxmlformats.org/officeDocument/2006/relationships/customXml" Target="../ink/ink69.xml"/><Relationship Id="rId147" Type="http://schemas.openxmlformats.org/officeDocument/2006/relationships/customXml" Target="../ink/ink81.xml"/><Relationship Id="rId168" Type="http://schemas.openxmlformats.org/officeDocument/2006/relationships/image" Target="../media/image76.png"/><Relationship Id="rId312" Type="http://schemas.openxmlformats.org/officeDocument/2006/relationships/customXml" Target="../ink/ink177.xml"/><Relationship Id="rId333" Type="http://schemas.openxmlformats.org/officeDocument/2006/relationships/image" Target="../media/image145.png"/><Relationship Id="rId354" Type="http://schemas.openxmlformats.org/officeDocument/2006/relationships/customXml" Target="../ink/ink202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189" Type="http://schemas.openxmlformats.org/officeDocument/2006/relationships/customXml" Target="../ink/ink102.xml"/><Relationship Id="rId375" Type="http://schemas.openxmlformats.org/officeDocument/2006/relationships/customXml" Target="../ink/ink223.xml"/><Relationship Id="rId3" Type="http://schemas.openxmlformats.org/officeDocument/2006/relationships/image" Target="../media/image1.png"/><Relationship Id="rId214" Type="http://schemas.openxmlformats.org/officeDocument/2006/relationships/image" Target="../media/image99.png"/><Relationship Id="rId235" Type="http://schemas.openxmlformats.org/officeDocument/2006/relationships/customXml" Target="../ink/ink127.xml"/><Relationship Id="rId256" Type="http://schemas.openxmlformats.org/officeDocument/2006/relationships/image" Target="../media/image117.png"/><Relationship Id="rId277" Type="http://schemas.openxmlformats.org/officeDocument/2006/relationships/customXml" Target="../ink/ink152.xml"/><Relationship Id="rId298" Type="http://schemas.openxmlformats.org/officeDocument/2006/relationships/customXml" Target="../ink/ink167.xml"/><Relationship Id="rId116" Type="http://schemas.openxmlformats.org/officeDocument/2006/relationships/customXml" Target="../ink/ink63.xml"/><Relationship Id="rId137" Type="http://schemas.openxmlformats.org/officeDocument/2006/relationships/customXml" Target="../ink/ink75.xml"/><Relationship Id="rId158" Type="http://schemas.openxmlformats.org/officeDocument/2006/relationships/image" Target="../media/image71.png"/><Relationship Id="rId302" Type="http://schemas.openxmlformats.org/officeDocument/2006/relationships/customXml" Target="../ink/ink170.xml"/><Relationship Id="rId323" Type="http://schemas.openxmlformats.org/officeDocument/2006/relationships/image" Target="../media/image140.png"/><Relationship Id="rId344" Type="http://schemas.openxmlformats.org/officeDocument/2006/relationships/customXml" Target="../ink/ink193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179" Type="http://schemas.openxmlformats.org/officeDocument/2006/relationships/customXml" Target="../ink/ink97.xml"/><Relationship Id="rId365" Type="http://schemas.openxmlformats.org/officeDocument/2006/relationships/customXml" Target="../ink/ink213.xml"/><Relationship Id="rId190" Type="http://schemas.openxmlformats.org/officeDocument/2006/relationships/image" Target="../media/image87.png"/><Relationship Id="rId204" Type="http://schemas.openxmlformats.org/officeDocument/2006/relationships/image" Target="../media/image94.png"/><Relationship Id="rId225" Type="http://schemas.openxmlformats.org/officeDocument/2006/relationships/customXml" Target="../ink/ink120.xml"/><Relationship Id="rId246" Type="http://schemas.openxmlformats.org/officeDocument/2006/relationships/image" Target="../media/image112.png"/><Relationship Id="rId267" Type="http://schemas.openxmlformats.org/officeDocument/2006/relationships/customXml" Target="../ink/ink145.xml"/><Relationship Id="rId288" Type="http://schemas.openxmlformats.org/officeDocument/2006/relationships/customXml" Target="../ink/ink159.xml"/><Relationship Id="rId106" Type="http://schemas.openxmlformats.org/officeDocument/2006/relationships/image" Target="../media/image50.png"/><Relationship Id="rId127" Type="http://schemas.openxmlformats.org/officeDocument/2006/relationships/image" Target="../media/image57.png"/><Relationship Id="rId313" Type="http://schemas.openxmlformats.org/officeDocument/2006/relationships/image" Target="../media/image135.png"/><Relationship Id="rId10" Type="http://schemas.openxmlformats.org/officeDocument/2006/relationships/customXml" Target="../ink/ink5.xml"/><Relationship Id="rId31" Type="http://schemas.openxmlformats.org/officeDocument/2006/relationships/customXml" Target="../ink/ink16.xml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94" Type="http://schemas.openxmlformats.org/officeDocument/2006/relationships/image" Target="../media/image46.png"/><Relationship Id="rId148" Type="http://schemas.openxmlformats.org/officeDocument/2006/relationships/image" Target="../media/image66.png"/><Relationship Id="rId169" Type="http://schemas.openxmlformats.org/officeDocument/2006/relationships/customXml" Target="../ink/ink92.xml"/><Relationship Id="rId334" Type="http://schemas.openxmlformats.org/officeDocument/2006/relationships/customXml" Target="../ink/ink188.xml"/><Relationship Id="rId355" Type="http://schemas.openxmlformats.org/officeDocument/2006/relationships/customXml" Target="../ink/ink203.xml"/><Relationship Id="rId376" Type="http://schemas.openxmlformats.org/officeDocument/2006/relationships/customXml" Target="../ink/ink224.xml"/><Relationship Id="rId4" Type="http://schemas.openxmlformats.org/officeDocument/2006/relationships/customXml" Target="../ink/ink2.xml"/><Relationship Id="rId180" Type="http://schemas.openxmlformats.org/officeDocument/2006/relationships/image" Target="../media/image82.png"/><Relationship Id="rId215" Type="http://schemas.openxmlformats.org/officeDocument/2006/relationships/customXml" Target="../ink/ink115.xml"/><Relationship Id="rId236" Type="http://schemas.openxmlformats.org/officeDocument/2006/relationships/customXml" Target="../ink/ink128.xml"/><Relationship Id="rId257" Type="http://schemas.openxmlformats.org/officeDocument/2006/relationships/customXml" Target="../ink/ink139.xml"/><Relationship Id="rId278" Type="http://schemas.openxmlformats.org/officeDocument/2006/relationships/image" Target="../media/image125.png"/><Relationship Id="rId303" Type="http://schemas.openxmlformats.org/officeDocument/2006/relationships/customXml" Target="../ink/ink171.xml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customXml" Target="../ink/ink76.xml"/><Relationship Id="rId345" Type="http://schemas.openxmlformats.org/officeDocument/2006/relationships/image" Target="../media/image151.png"/><Relationship Id="rId191" Type="http://schemas.openxmlformats.org/officeDocument/2006/relationships/customXml" Target="../ink/ink103.xml"/><Relationship Id="rId205" Type="http://schemas.openxmlformats.org/officeDocument/2006/relationships/customXml" Target="../ink/ink110.xml"/><Relationship Id="rId247" Type="http://schemas.openxmlformats.org/officeDocument/2006/relationships/customXml" Target="../ink/ink134.xml"/><Relationship Id="rId107" Type="http://schemas.openxmlformats.org/officeDocument/2006/relationships/customXml" Target="../ink/ink56.xml"/><Relationship Id="rId289" Type="http://schemas.openxmlformats.org/officeDocument/2006/relationships/image" Target="../media/image129.png"/><Relationship Id="rId11" Type="http://schemas.openxmlformats.org/officeDocument/2006/relationships/image" Target="../media/image5.png"/><Relationship Id="rId53" Type="http://schemas.openxmlformats.org/officeDocument/2006/relationships/customXml" Target="../ink/ink27.xml"/><Relationship Id="rId149" Type="http://schemas.openxmlformats.org/officeDocument/2006/relationships/customXml" Target="../ink/ink82.xml"/><Relationship Id="rId314" Type="http://schemas.openxmlformats.org/officeDocument/2006/relationships/customXml" Target="../ink/ink178.xml"/><Relationship Id="rId356" Type="http://schemas.openxmlformats.org/officeDocument/2006/relationships/customXml" Target="../ink/ink204.xml"/><Relationship Id="rId95" Type="http://schemas.openxmlformats.org/officeDocument/2006/relationships/customXml" Target="../ink/ink48.xml"/><Relationship Id="rId160" Type="http://schemas.openxmlformats.org/officeDocument/2006/relationships/image" Target="../media/image72.png"/><Relationship Id="rId216" Type="http://schemas.openxmlformats.org/officeDocument/2006/relationships/image" Target="../media/image100.png"/><Relationship Id="rId258" Type="http://schemas.openxmlformats.org/officeDocument/2006/relationships/image" Target="../media/image118.png"/><Relationship Id="rId22" Type="http://schemas.openxmlformats.org/officeDocument/2006/relationships/customXml" Target="../ink/ink11.xml"/><Relationship Id="rId64" Type="http://schemas.openxmlformats.org/officeDocument/2006/relationships/image" Target="../media/image31.png"/><Relationship Id="rId118" Type="http://schemas.openxmlformats.org/officeDocument/2006/relationships/image" Target="../media/image53.png"/><Relationship Id="rId325" Type="http://schemas.openxmlformats.org/officeDocument/2006/relationships/image" Target="../media/image141.png"/><Relationship Id="rId367" Type="http://schemas.openxmlformats.org/officeDocument/2006/relationships/customXml" Target="../ink/ink215.xml"/><Relationship Id="rId171" Type="http://schemas.openxmlformats.org/officeDocument/2006/relationships/customXml" Target="../ink/ink93.xml"/><Relationship Id="rId227" Type="http://schemas.openxmlformats.org/officeDocument/2006/relationships/customXml" Target="../ink/ink122.xml"/><Relationship Id="rId269" Type="http://schemas.openxmlformats.org/officeDocument/2006/relationships/customXml" Target="../ink/ink146.xml"/><Relationship Id="rId33" Type="http://schemas.openxmlformats.org/officeDocument/2006/relationships/customXml" Target="../ink/ink17.xml"/><Relationship Id="rId129" Type="http://schemas.openxmlformats.org/officeDocument/2006/relationships/image" Target="../media/image58.png"/><Relationship Id="rId280" Type="http://schemas.openxmlformats.org/officeDocument/2006/relationships/customXml" Target="../ink/ink154.xml"/><Relationship Id="rId336" Type="http://schemas.openxmlformats.org/officeDocument/2006/relationships/customXml" Target="../ink/ink189.xml"/><Relationship Id="rId75" Type="http://schemas.openxmlformats.org/officeDocument/2006/relationships/customXml" Target="../ink/ink38.xml"/><Relationship Id="rId140" Type="http://schemas.openxmlformats.org/officeDocument/2006/relationships/image" Target="../media/image62.png"/><Relationship Id="rId182" Type="http://schemas.openxmlformats.org/officeDocument/2006/relationships/image" Target="../media/image83.png"/><Relationship Id="rId378" Type="http://schemas.openxmlformats.org/officeDocument/2006/relationships/customXml" Target="../ink/ink226.xml"/><Relationship Id="rId6" Type="http://schemas.openxmlformats.org/officeDocument/2006/relationships/customXml" Target="../ink/ink3.xml"/><Relationship Id="rId238" Type="http://schemas.openxmlformats.org/officeDocument/2006/relationships/customXml" Target="../ink/ink129.xml"/><Relationship Id="rId291" Type="http://schemas.openxmlformats.org/officeDocument/2006/relationships/customXml" Target="../ink/ink161.xml"/><Relationship Id="rId305" Type="http://schemas.openxmlformats.org/officeDocument/2006/relationships/customXml" Target="../ink/ink172.xml"/><Relationship Id="rId347" Type="http://schemas.openxmlformats.org/officeDocument/2006/relationships/customXml" Target="../ink/ink19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83.xml"/><Relationship Id="rId193" Type="http://schemas.openxmlformats.org/officeDocument/2006/relationships/customXml" Target="../ink/ink104.xml"/><Relationship Id="rId207" Type="http://schemas.openxmlformats.org/officeDocument/2006/relationships/customXml" Target="../ink/ink111.xml"/><Relationship Id="rId249" Type="http://schemas.openxmlformats.org/officeDocument/2006/relationships/customXml" Target="../ink/ink135.xml"/><Relationship Id="rId13" Type="http://schemas.openxmlformats.org/officeDocument/2006/relationships/image" Target="../media/image6.png"/><Relationship Id="rId109" Type="http://schemas.openxmlformats.org/officeDocument/2006/relationships/customXml" Target="../ink/ink58.xml"/><Relationship Id="rId260" Type="http://schemas.openxmlformats.org/officeDocument/2006/relationships/image" Target="../media/image119.png"/><Relationship Id="rId316" Type="http://schemas.openxmlformats.org/officeDocument/2006/relationships/customXml" Target="../ink/ink179.xml"/><Relationship Id="rId55" Type="http://schemas.openxmlformats.org/officeDocument/2006/relationships/customXml" Target="../ink/ink28.xml"/><Relationship Id="rId97" Type="http://schemas.openxmlformats.org/officeDocument/2006/relationships/customXml" Target="../ink/ink49.xml"/><Relationship Id="rId120" Type="http://schemas.openxmlformats.org/officeDocument/2006/relationships/image" Target="../media/image54.png"/><Relationship Id="rId358" Type="http://schemas.openxmlformats.org/officeDocument/2006/relationships/customXml" Target="../ink/ink206.xml"/><Relationship Id="rId162" Type="http://schemas.openxmlformats.org/officeDocument/2006/relationships/image" Target="../media/image73.png"/><Relationship Id="rId218" Type="http://schemas.openxmlformats.org/officeDocument/2006/relationships/image" Target="../media/image101.png"/><Relationship Id="rId271" Type="http://schemas.openxmlformats.org/officeDocument/2006/relationships/customXml" Target="../ink/ink148.xml"/><Relationship Id="rId24" Type="http://schemas.openxmlformats.org/officeDocument/2006/relationships/customXml" Target="../ink/ink12.xml"/><Relationship Id="rId66" Type="http://schemas.openxmlformats.org/officeDocument/2006/relationships/image" Target="../media/image32.png"/><Relationship Id="rId131" Type="http://schemas.openxmlformats.org/officeDocument/2006/relationships/image" Target="../media/image59.png"/><Relationship Id="rId327" Type="http://schemas.openxmlformats.org/officeDocument/2006/relationships/image" Target="../media/image142.png"/><Relationship Id="rId369" Type="http://schemas.openxmlformats.org/officeDocument/2006/relationships/customXml" Target="../ink/ink217.xml"/><Relationship Id="rId173" Type="http://schemas.openxmlformats.org/officeDocument/2006/relationships/customXml" Target="../ink/ink94.xml"/><Relationship Id="rId229" Type="http://schemas.openxmlformats.org/officeDocument/2006/relationships/image" Target="../media/image105.png"/><Relationship Id="rId240" Type="http://schemas.openxmlformats.org/officeDocument/2006/relationships/customXml" Target="../ink/ink130.xml"/><Relationship Id="rId35" Type="http://schemas.openxmlformats.org/officeDocument/2006/relationships/customXml" Target="../ink/ink18.xml"/><Relationship Id="rId77" Type="http://schemas.openxmlformats.org/officeDocument/2006/relationships/customXml" Target="../ink/ink39.xml"/><Relationship Id="rId100" Type="http://schemas.openxmlformats.org/officeDocument/2006/relationships/customXml" Target="../ink/ink51.xml"/><Relationship Id="rId282" Type="http://schemas.openxmlformats.org/officeDocument/2006/relationships/customXml" Target="../ink/ink155.xml"/><Relationship Id="rId338" Type="http://schemas.openxmlformats.org/officeDocument/2006/relationships/customXml" Target="../ink/ink190.xml"/><Relationship Id="rId8" Type="http://schemas.openxmlformats.org/officeDocument/2006/relationships/customXml" Target="../ink/ink4.xml"/><Relationship Id="rId142" Type="http://schemas.openxmlformats.org/officeDocument/2006/relationships/image" Target="../media/image63.png"/><Relationship Id="rId184" Type="http://schemas.openxmlformats.org/officeDocument/2006/relationships/image" Target="../media/image84.png"/><Relationship Id="rId251" Type="http://schemas.openxmlformats.org/officeDocument/2006/relationships/customXml" Target="../ink/ink136.xml"/><Relationship Id="rId46" Type="http://schemas.openxmlformats.org/officeDocument/2006/relationships/image" Target="../media/image22.png"/><Relationship Id="rId293" Type="http://schemas.openxmlformats.org/officeDocument/2006/relationships/customXml" Target="../ink/ink163.xml"/><Relationship Id="rId307" Type="http://schemas.openxmlformats.org/officeDocument/2006/relationships/customXml" Target="../ink/ink174.xml"/><Relationship Id="rId349" Type="http://schemas.openxmlformats.org/officeDocument/2006/relationships/customXml" Target="../ink/ink197.xml"/><Relationship Id="rId88" Type="http://schemas.openxmlformats.org/officeDocument/2006/relationships/image" Target="../media/image43.png"/><Relationship Id="rId111" Type="http://schemas.openxmlformats.org/officeDocument/2006/relationships/image" Target="../media/image51.png"/><Relationship Id="rId153" Type="http://schemas.openxmlformats.org/officeDocument/2006/relationships/customXml" Target="../ink/ink84.xml"/><Relationship Id="rId195" Type="http://schemas.openxmlformats.org/officeDocument/2006/relationships/customXml" Target="../ink/ink105.xml"/><Relationship Id="rId209" Type="http://schemas.openxmlformats.org/officeDocument/2006/relationships/customXml" Target="../ink/ink112.xml"/><Relationship Id="rId360" Type="http://schemas.openxmlformats.org/officeDocument/2006/relationships/customXml" Target="../ink/ink208.xml"/><Relationship Id="rId220" Type="http://schemas.openxmlformats.org/officeDocument/2006/relationships/image" Target="../media/image102.png"/><Relationship Id="rId15" Type="http://schemas.openxmlformats.org/officeDocument/2006/relationships/image" Target="../media/image7.png"/><Relationship Id="rId57" Type="http://schemas.openxmlformats.org/officeDocument/2006/relationships/customXml" Target="../ink/ink29.xml"/><Relationship Id="rId262" Type="http://schemas.openxmlformats.org/officeDocument/2006/relationships/image" Target="../media/image120.png"/><Relationship Id="rId318" Type="http://schemas.openxmlformats.org/officeDocument/2006/relationships/customXml" Target="../ink/ink180.xml"/><Relationship Id="rId99" Type="http://schemas.openxmlformats.org/officeDocument/2006/relationships/customXml" Target="../ink/ink50.xml"/><Relationship Id="rId122" Type="http://schemas.openxmlformats.org/officeDocument/2006/relationships/image" Target="../media/image55.png"/><Relationship Id="rId164" Type="http://schemas.openxmlformats.org/officeDocument/2006/relationships/image" Target="../media/image74.png"/><Relationship Id="rId371" Type="http://schemas.openxmlformats.org/officeDocument/2006/relationships/customXml" Target="../ink/ink2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B42C20A-654D-45B9-8ECB-8E1AA6D74EEF}"/>
              </a:ext>
            </a:extLst>
          </p:cNvPr>
          <p:cNvGrpSpPr/>
          <p:nvPr/>
        </p:nvGrpSpPr>
        <p:grpSpPr>
          <a:xfrm>
            <a:off x="-284184" y="1385740"/>
            <a:ext cx="3860280" cy="4030675"/>
            <a:chOff x="648504" y="1746216"/>
            <a:chExt cx="3860280" cy="46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04138C-787D-EF29-DE0A-0BA9E97E91EF}"/>
                    </a:ext>
                  </a:extLst>
                </p14:cNvPr>
                <p14:cNvContentPartPr/>
                <p14:nvPr/>
              </p14:nvContentPartPr>
              <p14:xfrm>
                <a:off x="1049904" y="1746216"/>
                <a:ext cx="3066840" cy="2673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04138C-787D-EF29-DE0A-0BA9E97E91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4264" y="1663916"/>
                  <a:ext cx="3138480" cy="28387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4C231F-D202-2E09-3032-F731A7D4786F}"/>
                    </a:ext>
                  </a:extLst>
                </p14:cNvPr>
                <p14:cNvContentPartPr/>
                <p14:nvPr/>
              </p14:nvContentPartPr>
              <p14:xfrm>
                <a:off x="2057184" y="4480416"/>
                <a:ext cx="313560" cy="1896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4C231F-D202-2E09-3032-F731A7D478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1184" y="4397706"/>
                  <a:ext cx="385200" cy="20611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BC99A4-DE70-F50D-8C9A-FC2B4C07AA34}"/>
                    </a:ext>
                  </a:extLst>
                </p14:cNvPr>
                <p14:cNvContentPartPr/>
                <p14:nvPr/>
              </p14:nvContentPartPr>
              <p14:xfrm>
                <a:off x="2742624" y="4562856"/>
                <a:ext cx="412200" cy="1773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BC99A4-DE70-F50D-8C9A-FC2B4C07AA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06984" y="4480160"/>
                  <a:ext cx="483840" cy="19379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964D16-82F0-4CF4-EC84-2DBDF991F8AB}"/>
                    </a:ext>
                  </a:extLst>
                </p14:cNvPr>
                <p14:cNvContentPartPr/>
                <p14:nvPr/>
              </p14:nvContentPartPr>
              <p14:xfrm>
                <a:off x="2309544" y="4489416"/>
                <a:ext cx="250920" cy="800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964D16-82F0-4CF4-EC84-2DBDF991F8A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73904" y="4406705"/>
                  <a:ext cx="322560" cy="9656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9948C8C-2076-BD28-6648-898D2A9861B2}"/>
                    </a:ext>
                  </a:extLst>
                </p14:cNvPr>
                <p14:cNvContentPartPr/>
                <p14:nvPr/>
              </p14:nvContentPartPr>
              <p14:xfrm>
                <a:off x="2121264" y="4517136"/>
                <a:ext cx="221400" cy="378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9948C8C-2076-BD28-6648-898D2A9861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5264" y="4434446"/>
                  <a:ext cx="293040" cy="543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7381822-C12E-22C1-427F-10DA62E6095A}"/>
                    </a:ext>
                  </a:extLst>
                </p14:cNvPr>
                <p14:cNvContentPartPr/>
                <p14:nvPr/>
              </p14:nvContentPartPr>
              <p14:xfrm>
                <a:off x="2053584" y="4395816"/>
                <a:ext cx="250200" cy="594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7381822-C12E-22C1-427F-10DA62E609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17584" y="4313086"/>
                  <a:ext cx="321840" cy="7590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F629273-6677-09CE-E188-A10E1BB70637}"/>
                    </a:ext>
                  </a:extLst>
                </p14:cNvPr>
                <p14:cNvContentPartPr/>
                <p14:nvPr/>
              </p14:nvContentPartPr>
              <p14:xfrm>
                <a:off x="2404584" y="4425336"/>
                <a:ext cx="475920" cy="611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F629273-6677-09CE-E188-A10E1BB706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68944" y="4343040"/>
                  <a:ext cx="547560" cy="776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ADCA448-2427-2373-15B0-1FF04B1B09A8}"/>
                    </a:ext>
                  </a:extLst>
                </p14:cNvPr>
                <p14:cNvContentPartPr/>
                <p14:nvPr/>
              </p14:nvContentPartPr>
              <p14:xfrm>
                <a:off x="2515824" y="4635936"/>
                <a:ext cx="593280" cy="696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ADCA448-2427-2373-15B0-1FF04B1B09A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80184" y="4553247"/>
                  <a:ext cx="664920" cy="8612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0502EB2-E13D-9A99-9470-60F472B69B95}"/>
                    </a:ext>
                  </a:extLst>
                </p14:cNvPr>
                <p14:cNvContentPartPr/>
                <p14:nvPr/>
              </p14:nvContentPartPr>
              <p14:xfrm>
                <a:off x="2385864" y="4635936"/>
                <a:ext cx="348480" cy="665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0502EB2-E13D-9A99-9470-60F472B69B9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49864" y="4553190"/>
                  <a:ext cx="420120" cy="830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35A27E-4D57-A77B-40A9-0F4491A568C1}"/>
                    </a:ext>
                  </a:extLst>
                </p14:cNvPr>
                <p14:cNvContentPartPr/>
                <p14:nvPr/>
              </p14:nvContentPartPr>
              <p14:xfrm>
                <a:off x="2525904" y="4663296"/>
                <a:ext cx="226440" cy="568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35A27E-4D57-A77B-40A9-0F4491A568C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90264" y="4580622"/>
                  <a:ext cx="298080" cy="7337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1342158-6582-B59F-AC62-FED4AE25061C}"/>
                    </a:ext>
                  </a:extLst>
                </p14:cNvPr>
                <p14:cNvContentPartPr/>
                <p14:nvPr/>
              </p14:nvContentPartPr>
              <p14:xfrm>
                <a:off x="2312424" y="5089176"/>
                <a:ext cx="515520" cy="1275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1342158-6582-B59F-AC62-FED4AE2506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6784" y="5006874"/>
                  <a:ext cx="587160" cy="14404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46F7DA-EBA3-8BD1-5930-6816291C4A8B}"/>
                    </a:ext>
                  </a:extLst>
                </p14:cNvPr>
                <p14:cNvContentPartPr/>
                <p14:nvPr/>
              </p14:nvContentPartPr>
              <p14:xfrm>
                <a:off x="3182184" y="4535856"/>
                <a:ext cx="35640" cy="36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46F7DA-EBA3-8BD1-5930-6816291C4A8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6184" y="4453511"/>
                  <a:ext cx="107280" cy="201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9B931D7-427E-5148-78C5-5AA721BF3A1F}"/>
                    </a:ext>
                  </a:extLst>
                </p14:cNvPr>
                <p14:cNvContentPartPr/>
                <p14:nvPr/>
              </p14:nvContentPartPr>
              <p14:xfrm>
                <a:off x="2962584" y="4681656"/>
                <a:ext cx="9360" cy="7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9B931D7-427E-5148-78C5-5AA721BF3A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6944" y="4597656"/>
                  <a:ext cx="8100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8D9456E-43B0-45FC-FFB5-C24D2D0052CD}"/>
                    </a:ext>
                  </a:extLst>
                </p14:cNvPr>
                <p14:cNvContentPartPr/>
                <p14:nvPr/>
              </p14:nvContentPartPr>
              <p14:xfrm>
                <a:off x="2971584" y="4535496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8D9456E-43B0-45FC-FFB5-C24D2D0052C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5944" y="446349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90C9A6B-119E-9E4B-1CD1-7030620B1339}"/>
                    </a:ext>
                  </a:extLst>
                </p14:cNvPr>
                <p14:cNvContentPartPr/>
                <p14:nvPr/>
              </p14:nvContentPartPr>
              <p14:xfrm>
                <a:off x="2998944" y="4462056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90C9A6B-119E-9E4B-1CD1-7030620B133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44" y="439041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40FB07-2684-5693-168C-B06668C13E6C}"/>
                    </a:ext>
                  </a:extLst>
                </p14:cNvPr>
                <p14:cNvContentPartPr/>
                <p14:nvPr/>
              </p14:nvContentPartPr>
              <p14:xfrm>
                <a:off x="1151784" y="1948176"/>
                <a:ext cx="2897640" cy="2243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40FB07-2684-5693-168C-B06668C13E6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5784" y="1865468"/>
                  <a:ext cx="2969280" cy="24088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40A528-6019-4D82-9BB5-A7AC620EC04D}"/>
                    </a:ext>
                  </a:extLst>
                </p14:cNvPr>
                <p14:cNvContentPartPr/>
                <p14:nvPr/>
              </p14:nvContentPartPr>
              <p14:xfrm>
                <a:off x="1326384" y="3364776"/>
                <a:ext cx="255600" cy="58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40A528-6019-4D82-9BB5-A7AC620EC0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290744" y="3282466"/>
                  <a:ext cx="327240" cy="223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81E914-8173-66D3-7CF9-ED87C46B66FA}"/>
                    </a:ext>
                  </a:extLst>
                </p14:cNvPr>
                <p14:cNvContentPartPr/>
                <p14:nvPr/>
              </p14:nvContentPartPr>
              <p14:xfrm>
                <a:off x="1234224" y="2671416"/>
                <a:ext cx="90720" cy="262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81E914-8173-66D3-7CF9-ED87C46B66F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8584" y="2589702"/>
                  <a:ext cx="162360" cy="1901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C796256-25B3-B93A-F698-BCA6CAADFDA2}"/>
                    </a:ext>
                  </a:extLst>
                </p14:cNvPr>
                <p14:cNvContentPartPr/>
                <p14:nvPr/>
              </p14:nvContentPartPr>
              <p14:xfrm>
                <a:off x="2487024" y="4150296"/>
                <a:ext cx="136800" cy="101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C796256-25B3-B93A-F698-BCA6CAADFDA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51384" y="4067759"/>
                  <a:ext cx="208440" cy="2661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17165B3-0EE1-7D63-BF00-31D2D814680D}"/>
                    </a:ext>
                  </a:extLst>
                </p14:cNvPr>
                <p14:cNvContentPartPr/>
                <p14:nvPr/>
              </p14:nvContentPartPr>
              <p14:xfrm>
                <a:off x="1353024" y="3171096"/>
                <a:ext cx="255600" cy="11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17165B3-0EE1-7D63-BF00-31D2D814680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7384" y="3088429"/>
                  <a:ext cx="327240" cy="1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CDFE9AB-81CA-25C6-A959-3875A602B053}"/>
                    </a:ext>
                  </a:extLst>
                </p14:cNvPr>
                <p14:cNvContentPartPr/>
                <p14:nvPr/>
              </p14:nvContentPartPr>
              <p14:xfrm>
                <a:off x="2139264" y="1770696"/>
                <a:ext cx="287640" cy="85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CDFE9AB-81CA-25C6-A959-3875A602B05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03624" y="1687913"/>
                  <a:ext cx="359280" cy="250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FF1570-9E70-B8E1-F29A-3F32F8945D98}"/>
                    </a:ext>
                  </a:extLst>
                </p14:cNvPr>
                <p14:cNvContentPartPr/>
                <p14:nvPr/>
              </p14:nvContentPartPr>
              <p14:xfrm>
                <a:off x="2450304" y="1773576"/>
                <a:ext cx="102600" cy="110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FF1570-9E70-B8E1-F29A-3F32F8945D9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4664" y="1691472"/>
                  <a:ext cx="174240" cy="2747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C93D518-F996-252A-F4F0-E995AE060E05}"/>
                    </a:ext>
                  </a:extLst>
                </p14:cNvPr>
                <p14:cNvContentPartPr/>
                <p14:nvPr/>
              </p14:nvContentPartPr>
              <p14:xfrm>
                <a:off x="2871144" y="1828656"/>
                <a:ext cx="399600" cy="72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C93D518-F996-252A-F4F0-E995AE060E0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35144" y="1745959"/>
                  <a:ext cx="471240" cy="237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B443ED1-436B-F58A-74E6-4CEB18232D15}"/>
                    </a:ext>
                  </a:extLst>
                </p14:cNvPr>
                <p14:cNvContentPartPr/>
                <p14:nvPr/>
              </p14:nvContentPartPr>
              <p14:xfrm>
                <a:off x="2852784" y="1867176"/>
                <a:ext cx="9720" cy="7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B443ED1-436B-F58A-74E6-4CEB18232D1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6784" y="178317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50B38B7-AE52-4708-7D31-DFBD51DD8611}"/>
                    </a:ext>
                  </a:extLst>
                </p14:cNvPr>
                <p14:cNvContentPartPr/>
                <p14:nvPr/>
              </p14:nvContentPartPr>
              <p14:xfrm>
                <a:off x="3474504" y="2020896"/>
                <a:ext cx="9720" cy="7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50B38B7-AE52-4708-7D31-DFBD51DD861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38864" y="193689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9A7FE7-69FA-9555-3A96-F283341839CB}"/>
                    </a:ext>
                  </a:extLst>
                </p14:cNvPr>
                <p14:cNvContentPartPr/>
                <p14:nvPr/>
              </p14:nvContentPartPr>
              <p14:xfrm>
                <a:off x="3274704" y="1855656"/>
                <a:ext cx="1234080" cy="2213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9A7FE7-69FA-9555-3A96-F283341839C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38704" y="1773361"/>
                  <a:ext cx="1305720" cy="23782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79C34A-E6CB-0530-B9B5-1258ADB9D722}"/>
                    </a:ext>
                  </a:extLst>
                </p14:cNvPr>
                <p14:cNvContentPartPr/>
                <p14:nvPr/>
              </p14:nvContentPartPr>
              <p14:xfrm>
                <a:off x="1052424" y="3919896"/>
                <a:ext cx="538920" cy="286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79C34A-E6CB-0530-B9B5-1258ADB9D72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16424" y="3837608"/>
                  <a:ext cx="610560" cy="451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1B902F-902F-141C-FA11-660BC0F7E4CD}"/>
                    </a:ext>
                  </a:extLst>
                </p14:cNvPr>
                <p14:cNvContentPartPr/>
                <p14:nvPr/>
              </p14:nvContentPartPr>
              <p14:xfrm>
                <a:off x="648504" y="1917936"/>
                <a:ext cx="644040" cy="1977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1B902F-902F-141C-FA11-660BC0F7E4C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2504" y="1835216"/>
                  <a:ext cx="715680" cy="21428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0DE066-0A9A-1ED7-AF7B-B33F2A8F959E}"/>
                    </a:ext>
                  </a:extLst>
                </p14:cNvPr>
                <p14:cNvContentPartPr/>
                <p14:nvPr/>
              </p14:nvContentPartPr>
              <p14:xfrm>
                <a:off x="877824" y="2381256"/>
                <a:ext cx="231840" cy="134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0DE066-0A9A-1ED7-AF7B-B33F2A8F959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41824" y="2298401"/>
                  <a:ext cx="303480" cy="2999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B6A6465-5701-EED3-A9CB-055CFEAAE71E}"/>
                    </a:ext>
                  </a:extLst>
                </p14:cNvPr>
                <p14:cNvContentPartPr/>
                <p14:nvPr/>
              </p14:nvContentPartPr>
              <p14:xfrm>
                <a:off x="886824" y="2247336"/>
                <a:ext cx="137520" cy="57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B6A6465-5701-EED3-A9CB-055CFEAAE71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0824" y="2164794"/>
                  <a:ext cx="209160" cy="222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5528DCB-C322-4B68-6864-B99CED29993E}"/>
                    </a:ext>
                  </a:extLst>
                </p14:cNvPr>
                <p14:cNvContentPartPr/>
                <p14:nvPr/>
              </p14:nvContentPartPr>
              <p14:xfrm>
                <a:off x="749664" y="2726496"/>
                <a:ext cx="406080" cy="145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5528DCB-C322-4B68-6864-B99CED29993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14024" y="2643829"/>
                  <a:ext cx="477720" cy="31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F2714A-877E-6C81-B160-3F248310CAA2}"/>
                    </a:ext>
                  </a:extLst>
                </p14:cNvPr>
                <p14:cNvContentPartPr/>
                <p14:nvPr/>
              </p14:nvContentPartPr>
              <p14:xfrm>
                <a:off x="786024" y="2679336"/>
                <a:ext cx="782640" cy="1397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F2714A-877E-6C81-B160-3F248310CAA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50384" y="2596621"/>
                  <a:ext cx="854280" cy="1562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A45BCF-8F0A-42E3-E5B4-6911CDA6A4C3}"/>
                    </a:ext>
                  </a:extLst>
                </p14:cNvPr>
                <p14:cNvContentPartPr/>
                <p14:nvPr/>
              </p14:nvContentPartPr>
              <p14:xfrm>
                <a:off x="895464" y="2991096"/>
                <a:ext cx="201960" cy="163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A45BCF-8F0A-42E3-E5B4-6911CDA6A4C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9824" y="2908369"/>
                  <a:ext cx="273600" cy="3288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83889A-6AB0-A164-D29B-7289C9940CC0}"/>
                    </a:ext>
                  </a:extLst>
                </p14:cNvPr>
                <p14:cNvContentPartPr/>
                <p14:nvPr/>
              </p14:nvContentPartPr>
              <p14:xfrm>
                <a:off x="3807864" y="2115576"/>
                <a:ext cx="597240" cy="1743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83889A-6AB0-A164-D29B-7289C9940CC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772224" y="2033282"/>
                  <a:ext cx="668880" cy="19084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0F2884-D0EA-E7D0-D181-CB3A1456BDC2}"/>
                    </a:ext>
                  </a:extLst>
                </p14:cNvPr>
                <p14:cNvContentPartPr/>
                <p14:nvPr/>
              </p14:nvContentPartPr>
              <p14:xfrm>
                <a:off x="4169304" y="2605896"/>
                <a:ext cx="146880" cy="9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0F2884-D0EA-E7D0-D181-CB3A1456BDC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3304" y="2521374"/>
                  <a:ext cx="218520" cy="178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5F9BEA-F347-06E2-EFE2-267E87983804}"/>
                    </a:ext>
                  </a:extLst>
                </p14:cNvPr>
                <p14:cNvContentPartPr/>
                <p14:nvPr/>
              </p14:nvContentPartPr>
              <p14:xfrm>
                <a:off x="3853224" y="2982456"/>
                <a:ext cx="581760" cy="181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5F9BEA-F347-06E2-EFE2-267E8798380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817224" y="2899795"/>
                  <a:ext cx="653400" cy="3463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DE6922-8D10-4523-30FA-6F6641BF5D8C}"/>
                    </a:ext>
                  </a:extLst>
                </p14:cNvPr>
                <p14:cNvContentPartPr/>
                <p14:nvPr/>
              </p14:nvContentPartPr>
              <p14:xfrm>
                <a:off x="2571984" y="1938096"/>
                <a:ext cx="25200" cy="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EDE6922-8D10-4523-30FA-6F6641BF5D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5984" y="1866456"/>
                  <a:ext cx="9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E43BB7A-4437-2D18-06D6-EC9DC4FB1C34}"/>
                    </a:ext>
                  </a:extLst>
                </p14:cNvPr>
                <p14:cNvContentPartPr/>
                <p14:nvPr/>
              </p14:nvContentPartPr>
              <p14:xfrm>
                <a:off x="2514384" y="1856016"/>
                <a:ext cx="102960" cy="53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E43BB7A-4437-2D18-06D6-EC9DC4FB1C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78744" y="1773411"/>
                  <a:ext cx="174600" cy="21807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5A00D77-E3B4-FDB6-6B54-273F4769C1BE}"/>
              </a:ext>
            </a:extLst>
          </p:cNvPr>
          <p:cNvGrpSpPr/>
          <p:nvPr/>
        </p:nvGrpSpPr>
        <p:grpSpPr>
          <a:xfrm>
            <a:off x="4362120" y="1385740"/>
            <a:ext cx="3860280" cy="4018796"/>
            <a:chOff x="648504" y="1746216"/>
            <a:chExt cx="3860280" cy="46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CA9493F-0126-FAA5-BFC4-1884CA392ED6}"/>
                    </a:ext>
                  </a:extLst>
                </p14:cNvPr>
                <p14:cNvContentPartPr/>
                <p14:nvPr/>
              </p14:nvContentPartPr>
              <p14:xfrm>
                <a:off x="1049904" y="1746216"/>
                <a:ext cx="3066840" cy="2673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CA9493F-0126-FAA5-BFC4-1884CA392ED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4264" y="1663673"/>
                  <a:ext cx="3138480" cy="28392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4C092CE-2605-B28C-0959-B33236A33B15}"/>
                    </a:ext>
                  </a:extLst>
                </p14:cNvPr>
                <p14:cNvContentPartPr/>
                <p14:nvPr/>
              </p14:nvContentPartPr>
              <p14:xfrm>
                <a:off x="2057184" y="4480416"/>
                <a:ext cx="313560" cy="1896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4C092CE-2605-B28C-0959-B33236A33B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021184" y="4397453"/>
                  <a:ext cx="385200" cy="2061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3E45815-17EE-CED7-85EE-E56E7390E90F}"/>
                    </a:ext>
                  </a:extLst>
                </p14:cNvPr>
                <p14:cNvContentPartPr/>
                <p14:nvPr/>
              </p14:nvContentPartPr>
              <p14:xfrm>
                <a:off x="2742624" y="4562856"/>
                <a:ext cx="412200" cy="1773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3E45815-17EE-CED7-85EE-E56E7390E9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06984" y="4479909"/>
                  <a:ext cx="483840" cy="19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B28CF7-74E3-1F29-575B-93E70833FA99}"/>
                    </a:ext>
                  </a:extLst>
                </p14:cNvPr>
                <p14:cNvContentPartPr/>
                <p14:nvPr/>
              </p14:nvContentPartPr>
              <p14:xfrm>
                <a:off x="2309544" y="4489416"/>
                <a:ext cx="250920" cy="800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B28CF7-74E3-1F29-575B-93E70833FA9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273904" y="4406448"/>
                  <a:ext cx="322560" cy="9661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47FCB4-23C9-C099-139B-096683D260E1}"/>
                    </a:ext>
                  </a:extLst>
                </p14:cNvPr>
                <p14:cNvContentPartPr/>
                <p14:nvPr/>
              </p14:nvContentPartPr>
              <p14:xfrm>
                <a:off x="2121264" y="4517136"/>
                <a:ext cx="221400" cy="3787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47FCB4-23C9-C099-139B-096683D260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085264" y="4434174"/>
                  <a:ext cx="293040" cy="544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7F014E-FAD9-A8F9-CF3E-DABB528FA161}"/>
                    </a:ext>
                  </a:extLst>
                </p14:cNvPr>
                <p14:cNvContentPartPr/>
                <p14:nvPr/>
              </p14:nvContentPartPr>
              <p14:xfrm>
                <a:off x="2053584" y="4395816"/>
                <a:ext cx="250200" cy="5940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7F014E-FAD9-A8F9-CF3E-DABB528FA16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017584" y="4312855"/>
                  <a:ext cx="321840" cy="759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7C62827-0A7A-C7FD-306F-2EEE7A59B9DA}"/>
                    </a:ext>
                  </a:extLst>
                </p14:cNvPr>
                <p14:cNvContentPartPr/>
                <p14:nvPr/>
              </p14:nvContentPartPr>
              <p14:xfrm>
                <a:off x="2404584" y="4425336"/>
                <a:ext cx="475920" cy="611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7C62827-0A7A-C7FD-306F-2EEE7A59B9D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68944" y="4342816"/>
                  <a:ext cx="547560" cy="777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B80CF70-0742-F035-065D-CEAE955E79D8}"/>
                    </a:ext>
                  </a:extLst>
                </p14:cNvPr>
                <p14:cNvContentPartPr/>
                <p14:nvPr/>
              </p14:nvContentPartPr>
              <p14:xfrm>
                <a:off x="2515824" y="4635936"/>
                <a:ext cx="593280" cy="696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B80CF70-0742-F035-065D-CEAE955E79D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480184" y="4553001"/>
                  <a:ext cx="664920" cy="8616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8382D51-1FE8-82FF-3340-0E1B90640D6B}"/>
                    </a:ext>
                  </a:extLst>
                </p14:cNvPr>
                <p14:cNvContentPartPr/>
                <p14:nvPr/>
              </p14:nvContentPartPr>
              <p14:xfrm>
                <a:off x="2385864" y="4635936"/>
                <a:ext cx="348480" cy="6652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8382D51-1FE8-82FF-3340-0E1B90640D6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349864" y="4552983"/>
                  <a:ext cx="420120" cy="8307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A09AF0-1E38-54D9-C118-B58816653776}"/>
                    </a:ext>
                  </a:extLst>
                </p14:cNvPr>
                <p14:cNvContentPartPr/>
                <p14:nvPr/>
              </p14:nvContentPartPr>
              <p14:xfrm>
                <a:off x="2525904" y="4663296"/>
                <a:ext cx="226440" cy="568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A09AF0-1E38-54D9-C118-B588166537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90264" y="4580381"/>
                  <a:ext cx="298080" cy="734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10AF48-962B-833F-3A36-7A7E74495D33}"/>
                    </a:ext>
                  </a:extLst>
                </p14:cNvPr>
                <p14:cNvContentPartPr/>
                <p14:nvPr/>
              </p14:nvContentPartPr>
              <p14:xfrm>
                <a:off x="2312424" y="5089176"/>
                <a:ext cx="515520" cy="1275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10AF48-962B-833F-3A36-7A7E74495D3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276784" y="5006633"/>
                  <a:ext cx="587160" cy="14409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F6F771C-2894-4611-8B35-7176AAE43792}"/>
                    </a:ext>
                  </a:extLst>
                </p14:cNvPr>
                <p14:cNvContentPartPr/>
                <p14:nvPr/>
              </p14:nvContentPartPr>
              <p14:xfrm>
                <a:off x="3182184" y="4535856"/>
                <a:ext cx="35640" cy="36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F6F771C-2894-4611-8B35-7176AAE4379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6184" y="4453511"/>
                  <a:ext cx="107280" cy="201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E8288AD-C9FA-4865-7585-07C88AE62BAA}"/>
                    </a:ext>
                  </a:extLst>
                </p14:cNvPr>
                <p14:cNvContentPartPr/>
                <p14:nvPr/>
              </p14:nvContentPartPr>
              <p14:xfrm>
                <a:off x="2962584" y="4681656"/>
                <a:ext cx="9360" cy="75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E8288AD-C9FA-4865-7585-07C88AE62BA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6944" y="4597656"/>
                  <a:ext cx="8100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E0DE6F7-677B-1A5D-AC91-06269CD336A8}"/>
                    </a:ext>
                  </a:extLst>
                </p14:cNvPr>
                <p14:cNvContentPartPr/>
                <p14:nvPr/>
              </p14:nvContentPartPr>
              <p14:xfrm>
                <a:off x="2971584" y="4535496"/>
                <a:ext cx="360" cy="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E0DE6F7-677B-1A5D-AC91-06269CD336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5944" y="446349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2D0C4D2-1A75-75AB-B1B7-EC04F47D35A5}"/>
                    </a:ext>
                  </a:extLst>
                </p14:cNvPr>
                <p14:cNvContentPartPr/>
                <p14:nvPr/>
              </p14:nvContentPartPr>
              <p14:xfrm>
                <a:off x="2998944" y="4462056"/>
                <a:ext cx="36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2D0C4D2-1A75-75AB-B1B7-EC04F47D35A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44" y="439041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99F02FC-D88E-0E90-6CDB-09A5D63E2E6E}"/>
                    </a:ext>
                  </a:extLst>
                </p14:cNvPr>
                <p14:cNvContentPartPr/>
                <p14:nvPr/>
              </p14:nvContentPartPr>
              <p14:xfrm>
                <a:off x="1151784" y="1948176"/>
                <a:ext cx="2897640" cy="22438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99F02FC-D88E-0E90-6CDB-09A5D63E2E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15784" y="1865223"/>
                  <a:ext cx="2969280" cy="24093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89BAFEC-C592-8E60-CB40-FE8AF095FE7D}"/>
                    </a:ext>
                  </a:extLst>
                </p14:cNvPr>
                <p14:cNvContentPartPr/>
                <p14:nvPr/>
              </p14:nvContentPartPr>
              <p14:xfrm>
                <a:off x="1326384" y="3364776"/>
                <a:ext cx="255600" cy="583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89BAFEC-C592-8E60-CB40-FE8AF095FE7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90744" y="3282466"/>
                  <a:ext cx="327240" cy="223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ACB88DE-C1EE-F772-ACEC-54807D9D3180}"/>
                    </a:ext>
                  </a:extLst>
                </p14:cNvPr>
                <p14:cNvContentPartPr/>
                <p14:nvPr/>
              </p14:nvContentPartPr>
              <p14:xfrm>
                <a:off x="1234224" y="2671416"/>
                <a:ext cx="90720" cy="26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ACB88DE-C1EE-F772-ACEC-54807D9D31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8584" y="2588405"/>
                  <a:ext cx="162360" cy="1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4B6A338-7217-9AC7-3A1B-607F2586C7FE}"/>
                    </a:ext>
                  </a:extLst>
                </p14:cNvPr>
                <p14:cNvContentPartPr/>
                <p14:nvPr/>
              </p14:nvContentPartPr>
              <p14:xfrm>
                <a:off x="2487024" y="4150296"/>
                <a:ext cx="136800" cy="101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4B6A338-7217-9AC7-3A1B-607F2586C7F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51384" y="4067423"/>
                  <a:ext cx="208440" cy="2668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8AE6DE1-E000-F5B3-B173-1B7E438A05D3}"/>
                    </a:ext>
                  </a:extLst>
                </p14:cNvPr>
                <p14:cNvContentPartPr/>
                <p14:nvPr/>
              </p14:nvContentPartPr>
              <p14:xfrm>
                <a:off x="1353024" y="3171096"/>
                <a:ext cx="255600" cy="11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8AE6DE1-E000-F5B3-B173-1B7E438A05D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7384" y="3088429"/>
                  <a:ext cx="327240" cy="1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A2F7594-3C21-AB70-FB05-651273905A96}"/>
                    </a:ext>
                  </a:extLst>
                </p14:cNvPr>
                <p14:cNvContentPartPr/>
                <p14:nvPr/>
              </p14:nvContentPartPr>
              <p14:xfrm>
                <a:off x="2139264" y="1770696"/>
                <a:ext cx="287640" cy="85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A2F7594-3C21-AB70-FB05-651273905A9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103624" y="1687913"/>
                  <a:ext cx="359280" cy="250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184F58D-AC4F-6FE1-041B-C00DDB9C341B}"/>
                    </a:ext>
                  </a:extLst>
                </p14:cNvPr>
                <p14:cNvContentPartPr/>
                <p14:nvPr/>
              </p14:nvContentPartPr>
              <p14:xfrm>
                <a:off x="2450304" y="1773576"/>
                <a:ext cx="102600" cy="110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184F58D-AC4F-6FE1-041B-C00DDB9C341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4664" y="1691163"/>
                  <a:ext cx="174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CA5A064-2769-5E92-F444-B43357C36A24}"/>
                    </a:ext>
                  </a:extLst>
                </p14:cNvPr>
                <p14:cNvContentPartPr/>
                <p14:nvPr/>
              </p14:nvContentPartPr>
              <p14:xfrm>
                <a:off x="2871144" y="1828656"/>
                <a:ext cx="399600" cy="72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CA5A064-2769-5E92-F444-B43357C36A2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835144" y="1745959"/>
                  <a:ext cx="471240" cy="237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D7CC117-9878-05E1-CB4F-4B3C5D61D353}"/>
                    </a:ext>
                  </a:extLst>
                </p14:cNvPr>
                <p14:cNvContentPartPr/>
                <p14:nvPr/>
              </p14:nvContentPartPr>
              <p14:xfrm>
                <a:off x="2852784" y="1867176"/>
                <a:ext cx="9720" cy="7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D7CC117-9878-05E1-CB4F-4B3C5D61D35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6784" y="178317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527CADA-2D75-8543-E6DA-CA9FAD2CD53A}"/>
                    </a:ext>
                  </a:extLst>
                </p14:cNvPr>
                <p14:cNvContentPartPr/>
                <p14:nvPr/>
              </p14:nvContentPartPr>
              <p14:xfrm>
                <a:off x="3474504" y="2020896"/>
                <a:ext cx="9720" cy="7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527CADA-2D75-8543-E6DA-CA9FAD2CD53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438864" y="1936896"/>
                  <a:ext cx="81360" cy="1751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62F308-8F5E-E028-C64A-9861B99E7B62}"/>
                    </a:ext>
                  </a:extLst>
                </p14:cNvPr>
                <p14:cNvContentPartPr/>
                <p14:nvPr/>
              </p14:nvContentPartPr>
              <p14:xfrm>
                <a:off x="3274704" y="1855656"/>
                <a:ext cx="1234080" cy="22132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62F308-8F5E-E028-C64A-9861B99E7B6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238704" y="1773130"/>
                  <a:ext cx="1305720" cy="23787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4F28DD-6705-A733-3D0D-DF44C9C83E79}"/>
                    </a:ext>
                  </a:extLst>
                </p14:cNvPr>
                <p14:cNvContentPartPr/>
                <p14:nvPr/>
              </p14:nvContentPartPr>
              <p14:xfrm>
                <a:off x="1052424" y="3919896"/>
                <a:ext cx="538920" cy="286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4F28DD-6705-A733-3D0D-DF44C9C83E7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16424" y="3837370"/>
                  <a:ext cx="610560" cy="452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D87E02B-4129-6C65-B4B8-06D2FDB33451}"/>
                    </a:ext>
                  </a:extLst>
                </p14:cNvPr>
                <p14:cNvContentPartPr/>
                <p14:nvPr/>
              </p14:nvContentPartPr>
              <p14:xfrm>
                <a:off x="648504" y="1917936"/>
                <a:ext cx="644040" cy="19778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D87E02B-4129-6C65-B4B8-06D2FDB3345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12504" y="1834973"/>
                  <a:ext cx="715680" cy="2143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FF9D91D-E0C0-15BA-6A86-F8BDD3FBB2C9}"/>
                    </a:ext>
                  </a:extLst>
                </p14:cNvPr>
                <p14:cNvContentPartPr/>
                <p14:nvPr/>
              </p14:nvContentPartPr>
              <p14:xfrm>
                <a:off x="877824" y="2381256"/>
                <a:ext cx="231840" cy="134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FF9D91D-E0C0-15BA-6A86-F8BDD3FBB2C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41824" y="2298145"/>
                  <a:ext cx="303480" cy="3004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8F5DEC-803D-B090-E2CE-392C192CD0EA}"/>
                    </a:ext>
                  </a:extLst>
                </p14:cNvPr>
                <p14:cNvContentPartPr/>
                <p14:nvPr/>
              </p14:nvContentPartPr>
              <p14:xfrm>
                <a:off x="886824" y="2247336"/>
                <a:ext cx="137520" cy="572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8F5DEC-803D-B090-E2CE-392C192CD0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50824" y="2164794"/>
                  <a:ext cx="209160" cy="2227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952B985-DB84-273F-61AE-2113D230618E}"/>
                    </a:ext>
                  </a:extLst>
                </p14:cNvPr>
                <p14:cNvContentPartPr/>
                <p14:nvPr/>
              </p14:nvContentPartPr>
              <p14:xfrm>
                <a:off x="749664" y="2726496"/>
                <a:ext cx="406080" cy="145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952B985-DB84-273F-61AE-2113D230618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14024" y="2643593"/>
                  <a:ext cx="477720" cy="3104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087F9A-D398-1418-FAF9-54BDCE151526}"/>
                    </a:ext>
                  </a:extLst>
                </p14:cNvPr>
                <p14:cNvContentPartPr/>
                <p14:nvPr/>
              </p14:nvContentPartPr>
              <p14:xfrm>
                <a:off x="786024" y="2679336"/>
                <a:ext cx="782640" cy="13978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087F9A-D398-1418-FAF9-54BDCE15152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50384" y="2596400"/>
                  <a:ext cx="854280" cy="15633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ADFA4CB-4F86-56D2-4C39-92074F2D07F1}"/>
                    </a:ext>
                  </a:extLst>
                </p14:cNvPr>
                <p14:cNvContentPartPr/>
                <p14:nvPr/>
              </p14:nvContentPartPr>
              <p14:xfrm>
                <a:off x="895464" y="2991096"/>
                <a:ext cx="201960" cy="163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ADFA4CB-4F86-56D2-4C39-92074F2D07F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9824" y="2908159"/>
                  <a:ext cx="273600" cy="329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DF8706-BD84-2C31-5967-0A1D5C3B8294}"/>
                    </a:ext>
                  </a:extLst>
                </p14:cNvPr>
                <p14:cNvContentPartPr/>
                <p14:nvPr/>
              </p14:nvContentPartPr>
              <p14:xfrm>
                <a:off x="3807864" y="2115576"/>
                <a:ext cx="597240" cy="174348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DF8706-BD84-2C31-5967-0A1D5C3B82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72224" y="2033027"/>
                  <a:ext cx="668880" cy="1908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30E4C7D-7ADF-C379-F040-7155B61BB0BB}"/>
                    </a:ext>
                  </a:extLst>
                </p14:cNvPr>
                <p14:cNvContentPartPr/>
                <p14:nvPr/>
              </p14:nvContentPartPr>
              <p14:xfrm>
                <a:off x="4169304" y="2605896"/>
                <a:ext cx="146880" cy="9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30E4C7D-7ADF-C379-F040-7155B61BB0B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3304" y="2521374"/>
                  <a:ext cx="218520" cy="178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AC0158D-B2C2-FED6-4CDD-A6E8C8E479BB}"/>
                    </a:ext>
                  </a:extLst>
                </p14:cNvPr>
                <p14:cNvContentPartPr/>
                <p14:nvPr/>
              </p14:nvContentPartPr>
              <p14:xfrm>
                <a:off x="3853224" y="2982456"/>
                <a:ext cx="581760" cy="181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AC0158D-B2C2-FED6-4CDD-A6E8C8E479B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817224" y="2899607"/>
                  <a:ext cx="653400" cy="3467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349284-A47E-423A-6809-2129E48F1C35}"/>
                    </a:ext>
                  </a:extLst>
                </p14:cNvPr>
                <p14:cNvContentPartPr/>
                <p14:nvPr/>
              </p14:nvContentPartPr>
              <p14:xfrm>
                <a:off x="2571984" y="1938096"/>
                <a:ext cx="25200" cy="3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349284-A47E-423A-6809-2129E48F1C3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5984" y="1866456"/>
                  <a:ext cx="9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D86CE8E-294C-43B1-EB1B-B4C72641F76D}"/>
                    </a:ext>
                  </a:extLst>
                </p14:cNvPr>
                <p14:cNvContentPartPr/>
                <p14:nvPr/>
              </p14:nvContentPartPr>
              <p14:xfrm>
                <a:off x="2514384" y="1856016"/>
                <a:ext cx="102960" cy="53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D86CE8E-294C-43B1-EB1B-B4C72641F76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478744" y="1772766"/>
                  <a:ext cx="174600" cy="2193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C1A7FBEB-8FDB-7322-1186-E83E80B43343}"/>
              </a:ext>
            </a:extLst>
          </p:cNvPr>
          <p:cNvGrpSpPr/>
          <p:nvPr/>
        </p:nvGrpSpPr>
        <p:grpSpPr>
          <a:xfrm>
            <a:off x="2467800" y="4754016"/>
            <a:ext cx="2764440" cy="677520"/>
            <a:chOff x="3665664" y="5705136"/>
            <a:chExt cx="276444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BAC10EC-43AA-E53D-F9AA-5C963F5E1420}"/>
                    </a:ext>
                  </a:extLst>
                </p14:cNvPr>
                <p14:cNvContentPartPr/>
                <p14:nvPr/>
              </p14:nvContentPartPr>
              <p14:xfrm>
                <a:off x="3749184" y="5930136"/>
                <a:ext cx="220680" cy="384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BAC10EC-43AA-E53D-F9AA-5C963F5E142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13544" y="5858496"/>
                  <a:ext cx="2923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E60D75F-8BFB-B732-8599-218FF8E51C02}"/>
                    </a:ext>
                  </a:extLst>
                </p14:cNvPr>
                <p14:cNvContentPartPr/>
                <p14:nvPr/>
              </p14:nvContentPartPr>
              <p14:xfrm>
                <a:off x="3803904" y="5850576"/>
                <a:ext cx="223200" cy="513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E60D75F-8BFB-B732-8599-218FF8E51C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67904" y="5778936"/>
                  <a:ext cx="2948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D3784CA-37EB-235A-4FD3-0EE331CEA1E0}"/>
                    </a:ext>
                  </a:extLst>
                </p14:cNvPr>
                <p14:cNvContentPartPr/>
                <p14:nvPr/>
              </p14:nvContentPartPr>
              <p14:xfrm>
                <a:off x="3757824" y="6063336"/>
                <a:ext cx="57240" cy="2102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D3784CA-37EB-235A-4FD3-0EE331CEA1E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22184" y="5991336"/>
                  <a:ext cx="128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2FC53CF-A3CB-E47E-D7E7-9A22B38424A5}"/>
                    </a:ext>
                  </a:extLst>
                </p14:cNvPr>
                <p14:cNvContentPartPr/>
                <p14:nvPr/>
              </p14:nvContentPartPr>
              <p14:xfrm>
                <a:off x="4114584" y="5825016"/>
                <a:ext cx="116640" cy="4935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2FC53CF-A3CB-E47E-D7E7-9A22B38424A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78584" y="5753016"/>
                  <a:ext cx="1882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5A8438-7AAC-54C9-5B27-D03871170A35}"/>
                    </a:ext>
                  </a:extLst>
                </p14:cNvPr>
                <p14:cNvContentPartPr/>
                <p14:nvPr/>
              </p14:nvContentPartPr>
              <p14:xfrm>
                <a:off x="4050504" y="5879376"/>
                <a:ext cx="74880" cy="275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5A8438-7AAC-54C9-5B27-D03871170A3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014864" y="5807376"/>
                  <a:ext cx="146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008FE48-5A17-EABB-8B62-A0D072F59A22}"/>
                    </a:ext>
                  </a:extLst>
                </p14:cNvPr>
                <p14:cNvContentPartPr/>
                <p14:nvPr/>
              </p14:nvContentPartPr>
              <p14:xfrm>
                <a:off x="4343184" y="5705136"/>
                <a:ext cx="166680" cy="558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008FE48-5A17-EABB-8B62-A0D072F59A2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307544" y="5633136"/>
                  <a:ext cx="2383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D5F2677-3740-7D65-14D2-9509887CAD13}"/>
                    </a:ext>
                  </a:extLst>
                </p14:cNvPr>
                <p14:cNvContentPartPr/>
                <p14:nvPr/>
              </p14:nvContentPartPr>
              <p14:xfrm>
                <a:off x="4257504" y="5906736"/>
                <a:ext cx="91440" cy="3168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D5F2677-3740-7D65-14D2-9509887CAD1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221864" y="5834736"/>
                  <a:ext cx="163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B43F30E-07E2-2AA7-63B1-FDF779810B15}"/>
                    </a:ext>
                  </a:extLst>
                </p14:cNvPr>
                <p14:cNvContentPartPr/>
                <p14:nvPr/>
              </p14:nvContentPartPr>
              <p14:xfrm>
                <a:off x="4617504" y="5854536"/>
                <a:ext cx="110880" cy="528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B43F30E-07E2-2AA7-63B1-FDF779810B1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81504" y="5782896"/>
                  <a:ext cx="1825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9BE7600-325F-CC3E-5F79-394EBA6251FF}"/>
                    </a:ext>
                  </a:extLst>
                </p14:cNvPr>
                <p14:cNvContentPartPr/>
                <p14:nvPr/>
              </p14:nvContentPartPr>
              <p14:xfrm>
                <a:off x="4563144" y="5971176"/>
                <a:ext cx="509400" cy="4053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9BE7600-325F-CC3E-5F79-394EBA6251F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527504" y="5899176"/>
                  <a:ext cx="5810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D24D726-C868-EBE7-0878-96427782DB7F}"/>
                    </a:ext>
                  </a:extLst>
                </p14:cNvPr>
                <p14:cNvContentPartPr/>
                <p14:nvPr/>
              </p14:nvContentPartPr>
              <p14:xfrm>
                <a:off x="5071104" y="5799456"/>
                <a:ext cx="104400" cy="4640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D24D726-C868-EBE7-0878-96427782DB7F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35464" y="5727816"/>
                  <a:ext cx="1760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C7D0DE5-8A80-B4DB-A3BF-8437ED0FB81E}"/>
                    </a:ext>
                  </a:extLst>
                </p14:cNvPr>
                <p14:cNvContentPartPr/>
                <p14:nvPr/>
              </p14:nvContentPartPr>
              <p14:xfrm>
                <a:off x="4972824" y="5843736"/>
                <a:ext cx="74520" cy="3103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C7D0DE5-8A80-B4DB-A3BF-8437ED0FB81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37184" y="5772096"/>
                  <a:ext cx="1461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01541FA-0D59-0B30-C4DE-EB7445234215}"/>
                    </a:ext>
                  </a:extLst>
                </p14:cNvPr>
                <p14:cNvContentPartPr/>
                <p14:nvPr/>
              </p14:nvContentPartPr>
              <p14:xfrm>
                <a:off x="4397904" y="5972976"/>
                <a:ext cx="45360" cy="25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01541FA-0D59-0B30-C4DE-EB744523421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62264" y="5900976"/>
                  <a:ext cx="11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6171425-BFBB-0C60-47BC-2E457B85847F}"/>
                    </a:ext>
                  </a:extLst>
                </p14:cNvPr>
                <p14:cNvContentPartPr/>
                <p14:nvPr/>
              </p14:nvContentPartPr>
              <p14:xfrm>
                <a:off x="4626864" y="5815656"/>
                <a:ext cx="360" cy="1278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6171425-BFBB-0C60-47BC-2E457B85847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90864" y="5744016"/>
                  <a:ext cx="72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CD146C1-DA43-B0C7-2CDA-4EDE4E6CC718}"/>
                    </a:ext>
                  </a:extLst>
                </p14:cNvPr>
                <p14:cNvContentPartPr/>
                <p14:nvPr/>
              </p14:nvContentPartPr>
              <p14:xfrm>
                <a:off x="5284944" y="5795136"/>
                <a:ext cx="65160" cy="450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CD146C1-DA43-B0C7-2CDA-4EDE4E6CC71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49304" y="5723136"/>
                  <a:ext cx="1368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3259FB0-EEA3-3AAC-24BC-80F88345F6D2}"/>
                    </a:ext>
                  </a:extLst>
                </p14:cNvPr>
                <p14:cNvContentPartPr/>
                <p14:nvPr/>
              </p14:nvContentPartPr>
              <p14:xfrm>
                <a:off x="5431824" y="5815656"/>
                <a:ext cx="57240" cy="4096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3259FB0-EEA3-3AAC-24BC-80F88345F6D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96184" y="5743656"/>
                  <a:ext cx="1288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6DFCA4-7A00-5129-E265-56A733B6CCE8}"/>
                    </a:ext>
                  </a:extLst>
                </p14:cNvPr>
                <p14:cNvContentPartPr/>
                <p14:nvPr/>
              </p14:nvContentPartPr>
              <p14:xfrm>
                <a:off x="5586984" y="5767056"/>
                <a:ext cx="51840" cy="341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6DFCA4-7A00-5129-E265-56A733B6CCE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50984" y="5695056"/>
                  <a:ext cx="1234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A1075EB-3A54-48C7-DE58-9AD5C3145E07}"/>
                    </a:ext>
                  </a:extLst>
                </p14:cNvPr>
                <p14:cNvContentPartPr/>
                <p14:nvPr/>
              </p14:nvContentPartPr>
              <p14:xfrm>
                <a:off x="5733144" y="5860296"/>
                <a:ext cx="183960" cy="357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A1075EB-3A54-48C7-DE58-9AD5C3145E0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97144" y="5788296"/>
                  <a:ext cx="2556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3841546-A6BC-3CDD-A73C-3A38D0726495}"/>
                    </a:ext>
                  </a:extLst>
                </p14:cNvPr>
                <p14:cNvContentPartPr/>
                <p14:nvPr/>
              </p14:nvContentPartPr>
              <p14:xfrm>
                <a:off x="5870304" y="6190416"/>
                <a:ext cx="98280" cy="173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3841546-A6BC-3CDD-A73C-3A38D072649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4304" y="6118776"/>
                  <a:ext cx="169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4196BA3-4C2D-8276-DC4A-6D4BD064A103}"/>
                    </a:ext>
                  </a:extLst>
                </p14:cNvPr>
                <p14:cNvContentPartPr/>
                <p14:nvPr/>
              </p14:nvContentPartPr>
              <p14:xfrm>
                <a:off x="6219864" y="5814936"/>
                <a:ext cx="101520" cy="5497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4196BA3-4C2D-8276-DC4A-6D4BD064A10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83864" y="5742936"/>
                  <a:ext cx="1731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FA72975-EF4D-D07B-FE84-14BBDBA00F22}"/>
                    </a:ext>
                  </a:extLst>
                </p14:cNvPr>
                <p14:cNvContentPartPr/>
                <p14:nvPr/>
              </p14:nvContentPartPr>
              <p14:xfrm>
                <a:off x="6124824" y="5908536"/>
                <a:ext cx="111600" cy="3186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FA72975-EF4D-D07B-FE84-14BBDBA00F2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089184" y="5836536"/>
                  <a:ext cx="183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6701705-26EC-7872-D5CE-9D97B8BC1E9D}"/>
                    </a:ext>
                  </a:extLst>
                </p14:cNvPr>
                <p14:cNvContentPartPr/>
                <p14:nvPr/>
              </p14:nvContentPartPr>
              <p14:xfrm>
                <a:off x="5999904" y="5913216"/>
                <a:ext cx="145080" cy="399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6701705-26EC-7872-D5CE-9D97B8BC1E9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63904" y="5841576"/>
                  <a:ext cx="2167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AA6754A-FBA8-890B-A536-848473EEB587}"/>
                    </a:ext>
                  </a:extLst>
                </p14:cNvPr>
                <p14:cNvContentPartPr/>
                <p14:nvPr/>
              </p14:nvContentPartPr>
              <p14:xfrm>
                <a:off x="5710824" y="6003216"/>
                <a:ext cx="114120" cy="3520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AA6754A-FBA8-890B-A536-848473EEB58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675184" y="5931216"/>
                  <a:ext cx="1857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53CAA3-8FA0-812A-1F57-F6E069185CE6}"/>
                    </a:ext>
                  </a:extLst>
                </p14:cNvPr>
                <p14:cNvContentPartPr/>
                <p14:nvPr/>
              </p14:nvContentPartPr>
              <p14:xfrm>
                <a:off x="5568624" y="6183216"/>
                <a:ext cx="119160" cy="1540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D53CAA3-8FA0-812A-1F57-F6E069185CE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32984" y="6111216"/>
                  <a:ext cx="190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7F68BF2-95FF-BF11-A10D-EF017F1FBA85}"/>
                    </a:ext>
                  </a:extLst>
                </p14:cNvPr>
                <p14:cNvContentPartPr/>
                <p14:nvPr/>
              </p14:nvContentPartPr>
              <p14:xfrm>
                <a:off x="5211864" y="6309216"/>
                <a:ext cx="203760" cy="442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7F68BF2-95FF-BF11-A10D-EF017F1FBA8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75864" y="6237216"/>
                  <a:ext cx="27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C6B0914-9CC1-802D-631D-89093BBA797E}"/>
                    </a:ext>
                  </a:extLst>
                </p14:cNvPr>
                <p14:cNvContentPartPr/>
                <p14:nvPr/>
              </p14:nvContentPartPr>
              <p14:xfrm>
                <a:off x="5019984" y="6226776"/>
                <a:ext cx="41400" cy="972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6B0914-9CC1-802D-631D-89093BBA797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84344" y="6155136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CD5BCDA-E525-F742-A16A-5643A0258D86}"/>
                    </a:ext>
                  </a:extLst>
                </p14:cNvPr>
                <p14:cNvContentPartPr/>
                <p14:nvPr/>
              </p14:nvContentPartPr>
              <p14:xfrm>
                <a:off x="4412304" y="6334416"/>
                <a:ext cx="118800" cy="21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CD5BCDA-E525-F742-A16A-5643A0258D8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4376664" y="6262776"/>
                  <a:ext cx="190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EBE3B9D-DA79-CB23-794F-FA1823EF01F1}"/>
                    </a:ext>
                  </a:extLst>
                </p14:cNvPr>
                <p14:cNvContentPartPr/>
                <p14:nvPr/>
              </p14:nvContentPartPr>
              <p14:xfrm>
                <a:off x="4153104" y="6326136"/>
                <a:ext cx="155160" cy="291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EBE3B9D-DA79-CB23-794F-FA1823EF01F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17464" y="6254496"/>
                  <a:ext cx="22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B8C3AB2-FB14-04F3-5A96-1F9ADCC70B25}"/>
                    </a:ext>
                  </a:extLst>
                </p14:cNvPr>
                <p14:cNvContentPartPr/>
                <p14:nvPr/>
              </p14:nvContentPartPr>
              <p14:xfrm>
                <a:off x="3665664" y="5990256"/>
                <a:ext cx="85680" cy="365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B8C3AB2-FB14-04F3-5A96-1F9ADCC70B2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29664" y="5918616"/>
                  <a:ext cx="157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AE36C3C-25A6-2483-BF52-D7467A13AACF}"/>
                    </a:ext>
                  </a:extLst>
                </p14:cNvPr>
                <p14:cNvContentPartPr/>
                <p14:nvPr/>
              </p14:nvContentPartPr>
              <p14:xfrm>
                <a:off x="6380784" y="5996376"/>
                <a:ext cx="49320" cy="322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AE36C3C-25A6-2483-BF52-D7467A13AAC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44784" y="5924736"/>
                  <a:ext cx="120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1BD9357-2FB5-D474-6CFC-269D86BB6DF2}"/>
                    </a:ext>
                  </a:extLst>
                </p14:cNvPr>
                <p14:cNvContentPartPr/>
                <p14:nvPr/>
              </p14:nvContentPartPr>
              <p14:xfrm>
                <a:off x="5579424" y="6354936"/>
                <a:ext cx="16920" cy="3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BD9357-2FB5-D474-6CFC-269D86BB6DF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43784" y="6283296"/>
                  <a:ext cx="8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69E9C75-06D3-F317-5651-7F71B527227C}"/>
                    </a:ext>
                  </a:extLst>
                </p14:cNvPr>
                <p14:cNvContentPartPr/>
                <p14:nvPr/>
              </p14:nvContentPartPr>
              <p14:xfrm>
                <a:off x="3703104" y="6336216"/>
                <a:ext cx="2713680" cy="374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69E9C75-06D3-F317-5651-7F71B527227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667464" y="6264216"/>
                  <a:ext cx="27853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527AD02-D81D-27D0-FD67-7BB39619A45E}"/>
              </a:ext>
            </a:extLst>
          </p:cNvPr>
          <p:cNvGrpSpPr/>
          <p:nvPr/>
        </p:nvGrpSpPr>
        <p:grpSpPr>
          <a:xfrm>
            <a:off x="8976792" y="1319754"/>
            <a:ext cx="3860280" cy="4174278"/>
            <a:chOff x="648504" y="1746216"/>
            <a:chExt cx="3860280" cy="46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988F58D-D741-B632-C21C-E6E0A1EE17A4}"/>
                    </a:ext>
                  </a:extLst>
                </p14:cNvPr>
                <p14:cNvContentPartPr/>
                <p14:nvPr/>
              </p14:nvContentPartPr>
              <p14:xfrm>
                <a:off x="1049904" y="1746216"/>
                <a:ext cx="3066840" cy="26737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988F58D-D741-B632-C21C-E6E0A1EE17A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014264" y="1666743"/>
                  <a:ext cx="3138480" cy="2833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A114BB5-2143-ABC3-7D45-14F27E086930}"/>
                    </a:ext>
                  </a:extLst>
                </p14:cNvPr>
                <p14:cNvContentPartPr/>
                <p14:nvPr/>
              </p14:nvContentPartPr>
              <p14:xfrm>
                <a:off x="2057184" y="4480416"/>
                <a:ext cx="313560" cy="1896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A114BB5-2143-ABC3-7D45-14F27E08693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21184" y="4400546"/>
                  <a:ext cx="385200" cy="2055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C7C6A5C-897D-3D11-597C-1A14E324A777}"/>
                    </a:ext>
                  </a:extLst>
                </p14:cNvPr>
                <p14:cNvContentPartPr/>
                <p14:nvPr/>
              </p14:nvContentPartPr>
              <p14:xfrm>
                <a:off x="2742624" y="4562856"/>
                <a:ext cx="412200" cy="177300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C7C6A5C-897D-3D11-597C-1A14E324A77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706984" y="4482991"/>
                  <a:ext cx="483840" cy="19323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0A7F507-D632-AD74-A174-A0DC0BFF3BE4}"/>
                    </a:ext>
                  </a:extLst>
                </p14:cNvPr>
                <p14:cNvContentPartPr/>
                <p14:nvPr/>
              </p14:nvContentPartPr>
              <p14:xfrm>
                <a:off x="2309544" y="4489416"/>
                <a:ext cx="250920" cy="8006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0A7F507-D632-AD74-A174-A0DC0BFF3BE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273904" y="4409552"/>
                  <a:ext cx="322560" cy="9599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AB4BBB12-F52D-81EF-9FBD-84C470FEC0B5}"/>
                    </a:ext>
                  </a:extLst>
                </p14:cNvPr>
                <p14:cNvContentPartPr/>
                <p14:nvPr/>
              </p14:nvContentPartPr>
              <p14:xfrm>
                <a:off x="2121264" y="4517136"/>
                <a:ext cx="221400" cy="3787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AB4BBB12-F52D-81EF-9FBD-84C470FEC0B5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085264" y="4437321"/>
                  <a:ext cx="293040" cy="5379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F23B619-4477-02B7-FCE6-1FB0FF807576}"/>
                    </a:ext>
                  </a:extLst>
                </p14:cNvPr>
                <p14:cNvContentPartPr/>
                <p14:nvPr/>
              </p14:nvContentPartPr>
              <p14:xfrm>
                <a:off x="2053584" y="4395816"/>
                <a:ext cx="250200" cy="594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F23B619-4477-02B7-FCE6-1FB0FF80757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017584" y="4315924"/>
                  <a:ext cx="321840" cy="753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8E1CF23-3ABD-5609-C6D6-6146FE506BC3}"/>
                    </a:ext>
                  </a:extLst>
                </p14:cNvPr>
                <p14:cNvContentPartPr/>
                <p14:nvPr/>
              </p14:nvContentPartPr>
              <p14:xfrm>
                <a:off x="2404584" y="4425336"/>
                <a:ext cx="475920" cy="6116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8E1CF23-3ABD-5609-C6D6-6146FE506BC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368944" y="4345887"/>
                  <a:ext cx="547560" cy="7709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0E29EEF-1037-53FF-D408-5FA4382D05EA}"/>
                    </a:ext>
                  </a:extLst>
                </p14:cNvPr>
                <p14:cNvContentPartPr/>
                <p14:nvPr/>
              </p14:nvContentPartPr>
              <p14:xfrm>
                <a:off x="2515824" y="4635936"/>
                <a:ext cx="593280" cy="6962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0E29EEF-1037-53FF-D408-5FA4382D05E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480184" y="4556092"/>
                  <a:ext cx="664920" cy="855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CFBC470-D1F5-C71E-5155-3337CA438B1A}"/>
                    </a:ext>
                  </a:extLst>
                </p14:cNvPr>
                <p14:cNvContentPartPr/>
                <p14:nvPr/>
              </p14:nvContentPartPr>
              <p14:xfrm>
                <a:off x="2385864" y="4635936"/>
                <a:ext cx="348480" cy="6652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CFBC470-D1F5-C71E-5155-3337CA438B1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49864" y="4556070"/>
                  <a:ext cx="420120" cy="8246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546D636-B972-C33F-73C6-F57D547787DA}"/>
                    </a:ext>
                  </a:extLst>
                </p14:cNvPr>
                <p14:cNvContentPartPr/>
                <p14:nvPr/>
              </p14:nvContentPartPr>
              <p14:xfrm>
                <a:off x="2525904" y="4663296"/>
                <a:ext cx="226440" cy="56880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546D636-B972-C33F-73C6-F57D547787D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490264" y="4583464"/>
                  <a:ext cx="298080" cy="7280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F25F229-C30E-1D2D-BA4E-9C0B05496424}"/>
                    </a:ext>
                  </a:extLst>
                </p14:cNvPr>
                <p14:cNvContentPartPr/>
                <p14:nvPr/>
              </p14:nvContentPartPr>
              <p14:xfrm>
                <a:off x="2312424" y="5089176"/>
                <a:ext cx="515520" cy="12754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F25F229-C30E-1D2D-BA4E-9C0B0549642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76784" y="5009708"/>
                  <a:ext cx="587160" cy="1434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881F7F9-B3EB-7D3C-35C2-17C50594BD39}"/>
                    </a:ext>
                  </a:extLst>
                </p14:cNvPr>
                <p14:cNvContentPartPr/>
                <p14:nvPr/>
              </p14:nvContentPartPr>
              <p14:xfrm>
                <a:off x="3182184" y="4535856"/>
                <a:ext cx="35640" cy="3600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881F7F9-B3EB-7D3C-35C2-17C50594BD3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146184" y="4457131"/>
                  <a:ext cx="107280" cy="193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39F24EA-944B-489E-5836-B04B1ADB9522}"/>
                    </a:ext>
                  </a:extLst>
                </p14:cNvPr>
                <p14:cNvContentPartPr/>
                <p14:nvPr/>
              </p14:nvContentPartPr>
              <p14:xfrm>
                <a:off x="2962584" y="4681656"/>
                <a:ext cx="9360" cy="75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39F24EA-944B-489E-5836-B04B1ADB952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26944" y="4602077"/>
                  <a:ext cx="81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15B6ED2-4B36-0683-105D-6B80B741E6E1}"/>
                    </a:ext>
                  </a:extLst>
                </p14:cNvPr>
                <p14:cNvContentPartPr/>
                <p14:nvPr/>
              </p14:nvContentPartPr>
              <p14:xfrm>
                <a:off x="2971584" y="4535496"/>
                <a:ext cx="360" cy="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5B6ED2-4B36-0683-105D-6B80B741E6E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35944" y="446349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49F8CB6-64D3-4A33-F4A8-DAF1BE81A98E}"/>
                    </a:ext>
                  </a:extLst>
                </p14:cNvPr>
                <p14:cNvContentPartPr/>
                <p14:nvPr/>
              </p14:nvContentPartPr>
              <p14:xfrm>
                <a:off x="2998944" y="4462056"/>
                <a:ext cx="360" cy="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49F8CB6-64D3-4A33-F4A8-DAF1BE81A9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62944" y="4390416"/>
                  <a:ext cx="720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3196981-FB07-C381-9BE0-49DFD30D9392}"/>
                    </a:ext>
                  </a:extLst>
                </p14:cNvPr>
                <p14:cNvContentPartPr/>
                <p14:nvPr/>
              </p14:nvContentPartPr>
              <p14:xfrm>
                <a:off x="1151784" y="1948176"/>
                <a:ext cx="2897640" cy="22438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3196981-FB07-C381-9BE0-49DFD30D93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15784" y="1868308"/>
                  <a:ext cx="2969280" cy="24032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79A17E9-2E8F-3F86-F096-326D73E3EFB9}"/>
                    </a:ext>
                  </a:extLst>
                </p14:cNvPr>
                <p14:cNvContentPartPr/>
                <p14:nvPr/>
              </p14:nvContentPartPr>
              <p14:xfrm>
                <a:off x="1326384" y="3364776"/>
                <a:ext cx="255600" cy="583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79A17E9-2E8F-3F86-F096-326D73E3EFB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290744" y="3285285"/>
                  <a:ext cx="327240" cy="2177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B74902E-436F-2B35-1E90-3964DD0AE8A9}"/>
                    </a:ext>
                  </a:extLst>
                </p14:cNvPr>
                <p14:cNvContentPartPr/>
                <p14:nvPr/>
              </p14:nvContentPartPr>
              <p14:xfrm>
                <a:off x="1234224" y="2671416"/>
                <a:ext cx="90720" cy="262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B74902E-436F-2B35-1E90-3964DD0AE8A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98584" y="2592178"/>
                  <a:ext cx="162360" cy="1851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EF4DEC3-E0C5-8996-739A-16928EF616A0}"/>
                    </a:ext>
                  </a:extLst>
                </p14:cNvPr>
                <p14:cNvContentPartPr/>
                <p14:nvPr/>
              </p14:nvContentPartPr>
              <p14:xfrm>
                <a:off x="2487024" y="4150296"/>
                <a:ext cx="136800" cy="10152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EF4DEC3-E0C5-8996-739A-16928EF616A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51384" y="4070672"/>
                  <a:ext cx="208440" cy="260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BBC9F9FC-5A38-19A3-7809-7EABD2861F3E}"/>
                    </a:ext>
                  </a:extLst>
                </p14:cNvPr>
                <p14:cNvContentPartPr/>
                <p14:nvPr/>
              </p14:nvContentPartPr>
              <p14:xfrm>
                <a:off x="1353024" y="3171096"/>
                <a:ext cx="255600" cy="111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BBC9F9FC-5A38-19A3-7809-7EABD2861F3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317384" y="3091382"/>
                  <a:ext cx="327240" cy="170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1A2CF33-8416-7CA9-C7DE-612303B78E1D}"/>
                    </a:ext>
                  </a:extLst>
                </p14:cNvPr>
                <p14:cNvContentPartPr/>
                <p14:nvPr/>
              </p14:nvContentPartPr>
              <p14:xfrm>
                <a:off x="2139264" y="1770696"/>
                <a:ext cx="287640" cy="856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1A2CF33-8416-7CA9-C7DE-612303B78E1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103624" y="1690621"/>
                  <a:ext cx="359280" cy="245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5B5A2DC-46F7-88D6-66AF-C53D766CF5CA}"/>
                    </a:ext>
                  </a:extLst>
                </p14:cNvPr>
                <p14:cNvContentPartPr/>
                <p14:nvPr/>
              </p14:nvContentPartPr>
              <p14:xfrm>
                <a:off x="2450304" y="1773576"/>
                <a:ext cx="102600" cy="110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5B5A2DC-46F7-88D6-66AF-C53D766CF5C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414664" y="1694149"/>
                  <a:ext cx="174240" cy="269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7AC8319-3D61-E72A-334E-2D7A1ECC1141}"/>
                    </a:ext>
                  </a:extLst>
                </p14:cNvPr>
                <p14:cNvContentPartPr/>
                <p14:nvPr/>
              </p14:nvContentPartPr>
              <p14:xfrm>
                <a:off x="2871144" y="1828656"/>
                <a:ext cx="399600" cy="72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7AC8319-3D61-E72A-334E-2D7A1ECC114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835144" y="1748700"/>
                  <a:ext cx="471240" cy="2318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DC58271-DC61-BA02-B6A4-D192F6B42A8F}"/>
                    </a:ext>
                  </a:extLst>
                </p14:cNvPr>
                <p14:cNvContentPartPr/>
                <p14:nvPr/>
              </p14:nvContentPartPr>
              <p14:xfrm>
                <a:off x="2852784" y="1867176"/>
                <a:ext cx="9720" cy="75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DC58271-DC61-BA02-B6A4-D192F6B42A8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16784" y="1787597"/>
                  <a:ext cx="81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83EEC3E-674F-9461-363C-A616D3B77D29}"/>
                    </a:ext>
                  </a:extLst>
                </p14:cNvPr>
                <p14:cNvContentPartPr/>
                <p14:nvPr/>
              </p14:nvContentPartPr>
              <p14:xfrm>
                <a:off x="3474504" y="2020896"/>
                <a:ext cx="9720" cy="75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83EEC3E-674F-9461-363C-A616D3B77D2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438864" y="1941317"/>
                  <a:ext cx="813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95EF040-4266-5F0C-056D-A37E1D32C97A}"/>
                    </a:ext>
                  </a:extLst>
                </p14:cNvPr>
                <p14:cNvContentPartPr/>
                <p14:nvPr/>
              </p14:nvContentPartPr>
              <p14:xfrm>
                <a:off x="3274704" y="1855656"/>
                <a:ext cx="1234080" cy="2213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95EF040-4266-5F0C-056D-A37E1D32C97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238704" y="1776197"/>
                  <a:ext cx="1305720" cy="2372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46B53B4-A633-A9DE-93DF-6EE36643A4D0}"/>
                    </a:ext>
                  </a:extLst>
                </p14:cNvPr>
                <p14:cNvContentPartPr/>
                <p14:nvPr/>
              </p14:nvContentPartPr>
              <p14:xfrm>
                <a:off x="1052424" y="3919896"/>
                <a:ext cx="538920" cy="2865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46B53B4-A633-A9DE-93DF-6EE36643A4D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16424" y="3840363"/>
                  <a:ext cx="610560" cy="446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A3515D2-B0CF-4D19-FE0B-D446510176DD}"/>
                    </a:ext>
                  </a:extLst>
                </p14:cNvPr>
                <p14:cNvContentPartPr/>
                <p14:nvPr/>
              </p14:nvContentPartPr>
              <p14:xfrm>
                <a:off x="648504" y="1917936"/>
                <a:ext cx="644040" cy="1977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A3515D2-B0CF-4D19-FE0B-D446510176D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12504" y="1838072"/>
                  <a:ext cx="715680" cy="21371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4FEA0EC-ACE5-61D1-A968-998E0BCBBFCB}"/>
                    </a:ext>
                  </a:extLst>
                </p14:cNvPr>
                <p14:cNvContentPartPr/>
                <p14:nvPr/>
              </p14:nvContentPartPr>
              <p14:xfrm>
                <a:off x="877824" y="2381256"/>
                <a:ext cx="231840" cy="1346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4FEA0EC-ACE5-61D1-A968-998E0BCBBFC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41824" y="2301351"/>
                  <a:ext cx="303480" cy="294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BDBF736-B052-90B5-59E2-2865F1165251}"/>
                    </a:ext>
                  </a:extLst>
                </p14:cNvPr>
                <p14:cNvContentPartPr/>
                <p14:nvPr/>
              </p14:nvContentPartPr>
              <p14:xfrm>
                <a:off x="886824" y="2247336"/>
                <a:ext cx="137520" cy="57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BDBF736-B052-90B5-59E2-2865F116525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50824" y="2167680"/>
                  <a:ext cx="209160" cy="216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E49C69D-BA79-1D6C-7245-FAF480517A5A}"/>
                    </a:ext>
                  </a:extLst>
                </p14:cNvPr>
                <p14:cNvContentPartPr/>
                <p14:nvPr/>
              </p14:nvContentPartPr>
              <p14:xfrm>
                <a:off x="749664" y="2726496"/>
                <a:ext cx="406080" cy="1450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E49C69D-BA79-1D6C-7245-FAF480517A5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4024" y="2646562"/>
                  <a:ext cx="477720" cy="3045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6C57343-C8DD-16A7-A859-DB3733615358}"/>
                    </a:ext>
                  </a:extLst>
                </p14:cNvPr>
                <p14:cNvContentPartPr/>
                <p14:nvPr/>
              </p14:nvContentPartPr>
              <p14:xfrm>
                <a:off x="786024" y="2679336"/>
                <a:ext cx="782640" cy="13978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6C57343-C8DD-16A7-A859-DB373361535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50384" y="2599480"/>
                  <a:ext cx="854280" cy="15571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A9300AD-55D1-B2E4-11BA-90C26CBDABE7}"/>
                    </a:ext>
                  </a:extLst>
                </p14:cNvPr>
                <p14:cNvContentPartPr/>
                <p14:nvPr/>
              </p14:nvContentPartPr>
              <p14:xfrm>
                <a:off x="895464" y="2991096"/>
                <a:ext cx="201960" cy="1638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A9300AD-55D1-B2E4-11BA-90C26CBDABE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9824" y="2911194"/>
                  <a:ext cx="273600" cy="323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0E399457-F210-5158-897D-2AE283433603}"/>
                    </a:ext>
                  </a:extLst>
                </p14:cNvPr>
                <p14:cNvContentPartPr/>
                <p14:nvPr/>
              </p14:nvContentPartPr>
              <p14:xfrm>
                <a:off x="3807864" y="2115576"/>
                <a:ext cx="597240" cy="1743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0E399457-F210-5158-897D-2AE28343360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772224" y="2036109"/>
                  <a:ext cx="668880" cy="19028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9BCEAD8-BE56-2CEA-5AAF-4E9567F30FE7}"/>
                    </a:ext>
                  </a:extLst>
                </p14:cNvPr>
                <p14:cNvContentPartPr/>
                <p14:nvPr/>
              </p14:nvContentPartPr>
              <p14:xfrm>
                <a:off x="4169304" y="2605896"/>
                <a:ext cx="146880" cy="9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9BCEAD8-BE56-2CEA-5AAF-4E9567F30FE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133304" y="2524896"/>
                  <a:ext cx="218520" cy="171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5546CB8-EA15-EA90-98E8-0ADD8FABBD1A}"/>
                    </a:ext>
                  </a:extLst>
                </p14:cNvPr>
                <p14:cNvContentPartPr/>
                <p14:nvPr/>
              </p14:nvContentPartPr>
              <p14:xfrm>
                <a:off x="3853224" y="2982456"/>
                <a:ext cx="581760" cy="181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5546CB8-EA15-EA90-98E8-0ADD8FABBD1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817224" y="2902702"/>
                  <a:ext cx="653400" cy="340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01A2C98-B52C-1E33-285F-06EBD2FF7CBC}"/>
                    </a:ext>
                  </a:extLst>
                </p14:cNvPr>
                <p14:cNvContentPartPr/>
                <p14:nvPr/>
              </p14:nvContentPartPr>
              <p14:xfrm>
                <a:off x="2571984" y="1938096"/>
                <a:ext cx="2520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01A2C98-B52C-1E33-285F-06EBD2FF7CB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535984" y="1866456"/>
                  <a:ext cx="968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384E457E-CFEB-4D94-D61E-169783F1CF5A}"/>
                    </a:ext>
                  </a:extLst>
                </p14:cNvPr>
                <p14:cNvContentPartPr/>
                <p14:nvPr/>
              </p14:nvContentPartPr>
              <p14:xfrm>
                <a:off x="2514384" y="1856016"/>
                <a:ext cx="102960" cy="532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384E457E-CFEB-4D94-D61E-169783F1CF5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478744" y="1775896"/>
                  <a:ext cx="1746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01EDD85-F40A-52C6-4562-04D5F5480629}"/>
              </a:ext>
            </a:extLst>
          </p:cNvPr>
          <p:cNvGrpSpPr/>
          <p:nvPr/>
        </p:nvGrpSpPr>
        <p:grpSpPr>
          <a:xfrm>
            <a:off x="7146480" y="4754016"/>
            <a:ext cx="2764440" cy="677520"/>
            <a:chOff x="3665664" y="5705136"/>
            <a:chExt cx="2764440" cy="67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F67BFF1-0816-DE42-DC3F-FC945B990C41}"/>
                    </a:ext>
                  </a:extLst>
                </p14:cNvPr>
                <p14:cNvContentPartPr/>
                <p14:nvPr/>
              </p14:nvContentPartPr>
              <p14:xfrm>
                <a:off x="3749184" y="5930136"/>
                <a:ext cx="220680" cy="384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F67BFF1-0816-DE42-DC3F-FC945B990C4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713544" y="5858496"/>
                  <a:ext cx="29232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748AE6C-8089-5D87-4725-A37C7DDC835D}"/>
                    </a:ext>
                  </a:extLst>
                </p14:cNvPr>
                <p14:cNvContentPartPr/>
                <p14:nvPr/>
              </p14:nvContentPartPr>
              <p14:xfrm>
                <a:off x="3803904" y="5850576"/>
                <a:ext cx="223200" cy="5137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748AE6C-8089-5D87-4725-A37C7DDC835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767904" y="5778936"/>
                  <a:ext cx="2948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E5A9DEE-12AD-FEFD-8D41-286583DCE973}"/>
                    </a:ext>
                  </a:extLst>
                </p14:cNvPr>
                <p14:cNvContentPartPr/>
                <p14:nvPr/>
              </p14:nvContentPartPr>
              <p14:xfrm>
                <a:off x="3757824" y="6063336"/>
                <a:ext cx="57240" cy="21024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E5A9DEE-12AD-FEFD-8D41-286583DCE97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722184" y="5991336"/>
                  <a:ext cx="128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BFE02CF-6828-7EED-5F47-D710BEE334B1}"/>
                    </a:ext>
                  </a:extLst>
                </p14:cNvPr>
                <p14:cNvContentPartPr/>
                <p14:nvPr/>
              </p14:nvContentPartPr>
              <p14:xfrm>
                <a:off x="4114584" y="5825016"/>
                <a:ext cx="116640" cy="4935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BFE02CF-6828-7EED-5F47-D710BEE334B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078584" y="5753016"/>
                  <a:ext cx="18828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10323D6-40C9-132F-C417-2B597043748D}"/>
                    </a:ext>
                  </a:extLst>
                </p14:cNvPr>
                <p14:cNvContentPartPr/>
                <p14:nvPr/>
              </p14:nvContentPartPr>
              <p14:xfrm>
                <a:off x="4050504" y="5879376"/>
                <a:ext cx="74880" cy="2750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10323D6-40C9-132F-C417-2B59704374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014504" y="5807376"/>
                  <a:ext cx="1465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2185D6C-0614-B142-F3E1-AED00A6C323D}"/>
                    </a:ext>
                  </a:extLst>
                </p14:cNvPr>
                <p14:cNvContentPartPr/>
                <p14:nvPr/>
              </p14:nvContentPartPr>
              <p14:xfrm>
                <a:off x="4343184" y="5705136"/>
                <a:ext cx="166680" cy="558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2185D6C-0614-B142-F3E1-AED00A6C323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307184" y="5633136"/>
                  <a:ext cx="23832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2A3F175E-471B-F22C-7F97-31F816D74294}"/>
                    </a:ext>
                  </a:extLst>
                </p14:cNvPr>
                <p14:cNvContentPartPr/>
                <p14:nvPr/>
              </p14:nvContentPartPr>
              <p14:xfrm>
                <a:off x="4257504" y="5906736"/>
                <a:ext cx="91440" cy="3168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2A3F175E-471B-F22C-7F97-31F816D7429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221504" y="5834736"/>
                  <a:ext cx="163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D41D799-EEBB-8D40-D3A8-A2FB9AFA0C06}"/>
                    </a:ext>
                  </a:extLst>
                </p14:cNvPr>
                <p14:cNvContentPartPr/>
                <p14:nvPr/>
              </p14:nvContentPartPr>
              <p14:xfrm>
                <a:off x="4617504" y="5854536"/>
                <a:ext cx="110880" cy="5281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D41D799-EEBB-8D40-D3A8-A2FB9AFA0C0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581504" y="5782896"/>
                  <a:ext cx="18252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560FCEE-513E-9C45-A84E-751237A9004A}"/>
                    </a:ext>
                  </a:extLst>
                </p14:cNvPr>
                <p14:cNvContentPartPr/>
                <p14:nvPr/>
              </p14:nvContentPartPr>
              <p14:xfrm>
                <a:off x="4563144" y="5971176"/>
                <a:ext cx="509400" cy="4053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560FCEE-513E-9C45-A84E-751237A9004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527144" y="5899176"/>
                  <a:ext cx="5810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2FBB053-FD55-E830-A6A7-BE921749A727}"/>
                    </a:ext>
                  </a:extLst>
                </p14:cNvPr>
                <p14:cNvContentPartPr/>
                <p14:nvPr/>
              </p14:nvContentPartPr>
              <p14:xfrm>
                <a:off x="5071104" y="5799456"/>
                <a:ext cx="104400" cy="4640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2FBB053-FD55-E830-A6A7-BE921749A72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035104" y="5727816"/>
                  <a:ext cx="17604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C059B49-124F-8208-3946-DD0D718A5847}"/>
                    </a:ext>
                  </a:extLst>
                </p14:cNvPr>
                <p14:cNvContentPartPr/>
                <p14:nvPr/>
              </p14:nvContentPartPr>
              <p14:xfrm>
                <a:off x="4972824" y="5843736"/>
                <a:ext cx="74520" cy="3103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C059B49-124F-8208-3946-DD0D718A584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36824" y="5772096"/>
                  <a:ext cx="14616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4FBB5D0-93EE-8EAD-F9E3-3270692A593B}"/>
                    </a:ext>
                  </a:extLst>
                </p14:cNvPr>
                <p14:cNvContentPartPr/>
                <p14:nvPr/>
              </p14:nvContentPartPr>
              <p14:xfrm>
                <a:off x="4397904" y="5972976"/>
                <a:ext cx="45360" cy="2592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4FBB5D0-93EE-8EAD-F9E3-3270692A593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362264" y="5900976"/>
                  <a:ext cx="117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62C63AF-536E-A527-14E9-54873E319342}"/>
                    </a:ext>
                  </a:extLst>
                </p14:cNvPr>
                <p14:cNvContentPartPr/>
                <p14:nvPr/>
              </p14:nvContentPartPr>
              <p14:xfrm>
                <a:off x="4626864" y="5815656"/>
                <a:ext cx="360" cy="12780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62C63AF-536E-A527-14E9-54873E31934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590864" y="5744016"/>
                  <a:ext cx="720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D7961D3-CF3B-7C12-7E25-D10B8A74E260}"/>
                    </a:ext>
                  </a:extLst>
                </p14:cNvPr>
                <p14:cNvContentPartPr/>
                <p14:nvPr/>
              </p14:nvContentPartPr>
              <p14:xfrm>
                <a:off x="5284944" y="5795136"/>
                <a:ext cx="65160" cy="4503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D7961D3-CF3B-7C12-7E25-D10B8A74E260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248944" y="5723136"/>
                  <a:ext cx="1368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A3C1FDE-55FE-EAA3-B7A0-19E3D268DEFE}"/>
                    </a:ext>
                  </a:extLst>
                </p14:cNvPr>
                <p14:cNvContentPartPr/>
                <p14:nvPr/>
              </p14:nvContentPartPr>
              <p14:xfrm>
                <a:off x="5431824" y="5815656"/>
                <a:ext cx="57240" cy="40968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A3C1FDE-55FE-EAA3-B7A0-19E3D268DEF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396184" y="5743656"/>
                  <a:ext cx="1288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E0D7C22-56CD-D640-D46C-2EE407B68880}"/>
                    </a:ext>
                  </a:extLst>
                </p14:cNvPr>
                <p14:cNvContentPartPr/>
                <p14:nvPr/>
              </p14:nvContentPartPr>
              <p14:xfrm>
                <a:off x="5586984" y="5767056"/>
                <a:ext cx="51840" cy="34128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E0D7C22-56CD-D640-D46C-2EE407B6888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550984" y="5695056"/>
                  <a:ext cx="12348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1C70B7E-AD6D-73BD-6177-D481D7706BC7}"/>
                    </a:ext>
                  </a:extLst>
                </p14:cNvPr>
                <p14:cNvContentPartPr/>
                <p14:nvPr/>
              </p14:nvContentPartPr>
              <p14:xfrm>
                <a:off x="5733144" y="5860296"/>
                <a:ext cx="183960" cy="3578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1C70B7E-AD6D-73BD-6177-D481D7706BC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697144" y="5788296"/>
                  <a:ext cx="2556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ED738EB-4686-AB4F-9F91-B40EF3580376}"/>
                    </a:ext>
                  </a:extLst>
                </p14:cNvPr>
                <p14:cNvContentPartPr/>
                <p14:nvPr/>
              </p14:nvContentPartPr>
              <p14:xfrm>
                <a:off x="5870304" y="6190416"/>
                <a:ext cx="98280" cy="1735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ED738EB-4686-AB4F-9F91-B40EF358037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834304" y="6118776"/>
                  <a:ext cx="1699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95BED7E-27A4-E137-3480-A777F45E754F}"/>
                    </a:ext>
                  </a:extLst>
                </p14:cNvPr>
                <p14:cNvContentPartPr/>
                <p14:nvPr/>
              </p14:nvContentPartPr>
              <p14:xfrm>
                <a:off x="6219864" y="5814936"/>
                <a:ext cx="101520" cy="54972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95BED7E-27A4-E137-3480-A777F45E754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83864" y="5742936"/>
                  <a:ext cx="1731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8494BD3-6477-08F0-5466-C9D183A739F5}"/>
                    </a:ext>
                  </a:extLst>
                </p14:cNvPr>
                <p14:cNvContentPartPr/>
                <p14:nvPr/>
              </p14:nvContentPartPr>
              <p14:xfrm>
                <a:off x="6124824" y="5908536"/>
                <a:ext cx="111600" cy="3186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8494BD3-6477-08F0-5466-C9D183A739F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088824" y="5836536"/>
                  <a:ext cx="18324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202AF7B-BB50-8288-C05C-8E07AB155D3D}"/>
                    </a:ext>
                  </a:extLst>
                </p14:cNvPr>
                <p14:cNvContentPartPr/>
                <p14:nvPr/>
              </p14:nvContentPartPr>
              <p14:xfrm>
                <a:off x="5999904" y="5913216"/>
                <a:ext cx="145080" cy="399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202AF7B-BB50-8288-C05C-8E07AB155D3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963904" y="5841576"/>
                  <a:ext cx="216720" cy="54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F2B14EA-5725-CDC2-720E-11A097E26EF1}"/>
                    </a:ext>
                  </a:extLst>
                </p14:cNvPr>
                <p14:cNvContentPartPr/>
                <p14:nvPr/>
              </p14:nvContentPartPr>
              <p14:xfrm>
                <a:off x="5710824" y="6003216"/>
                <a:ext cx="114120" cy="35208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F2B14EA-5725-CDC2-720E-11A097E26EF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674824" y="5931216"/>
                  <a:ext cx="1857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AE80337-DF68-FD2A-99EA-C417CF807315}"/>
                    </a:ext>
                  </a:extLst>
                </p14:cNvPr>
                <p14:cNvContentPartPr/>
                <p14:nvPr/>
              </p14:nvContentPartPr>
              <p14:xfrm>
                <a:off x="5568624" y="6183216"/>
                <a:ext cx="119160" cy="1540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AE80337-DF68-FD2A-99EA-C417CF80731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32984" y="6111216"/>
                  <a:ext cx="190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25A92CF-4BE7-3CB3-1F2B-AF3BD711A061}"/>
                    </a:ext>
                  </a:extLst>
                </p14:cNvPr>
                <p14:cNvContentPartPr/>
                <p14:nvPr/>
              </p14:nvContentPartPr>
              <p14:xfrm>
                <a:off x="5211864" y="6309216"/>
                <a:ext cx="203760" cy="442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25A92CF-4BE7-3CB3-1F2B-AF3BD711A06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175864" y="6237216"/>
                  <a:ext cx="275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7E0CF8E-6DC7-1693-FC13-AEAACEC6B26B}"/>
                    </a:ext>
                  </a:extLst>
                </p14:cNvPr>
                <p14:cNvContentPartPr/>
                <p14:nvPr/>
              </p14:nvContentPartPr>
              <p14:xfrm>
                <a:off x="5019984" y="6226776"/>
                <a:ext cx="41400" cy="97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7E0CF8E-6DC7-1693-FC13-AEAACEC6B26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84344" y="6155136"/>
                  <a:ext cx="1130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E717B0E-232B-CC02-0AAD-A8BC21203218}"/>
                    </a:ext>
                  </a:extLst>
                </p14:cNvPr>
                <p14:cNvContentPartPr/>
                <p14:nvPr/>
              </p14:nvContentPartPr>
              <p14:xfrm>
                <a:off x="4412304" y="6334416"/>
                <a:ext cx="118800" cy="216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E717B0E-232B-CC02-0AAD-A8BC2120321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376304" y="6262776"/>
                  <a:ext cx="190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F33604B-8062-386A-2D09-67137EE3B801}"/>
                    </a:ext>
                  </a:extLst>
                </p14:cNvPr>
                <p14:cNvContentPartPr/>
                <p14:nvPr/>
              </p14:nvContentPartPr>
              <p14:xfrm>
                <a:off x="4153104" y="6326136"/>
                <a:ext cx="155160" cy="291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F33604B-8062-386A-2D09-67137EE3B80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117464" y="6254496"/>
                  <a:ext cx="226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3370E78-3BEF-F754-92A4-5089D480E057}"/>
                    </a:ext>
                  </a:extLst>
                </p14:cNvPr>
                <p14:cNvContentPartPr/>
                <p14:nvPr/>
              </p14:nvContentPartPr>
              <p14:xfrm>
                <a:off x="3665664" y="5990256"/>
                <a:ext cx="85680" cy="3650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3370E78-3BEF-F754-92A4-5089D480E05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629664" y="5918616"/>
                  <a:ext cx="15732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BF6BD076-394F-AB2C-1093-19A5C1A144CC}"/>
                    </a:ext>
                  </a:extLst>
                </p14:cNvPr>
                <p14:cNvContentPartPr/>
                <p14:nvPr/>
              </p14:nvContentPartPr>
              <p14:xfrm>
                <a:off x="6380784" y="5996376"/>
                <a:ext cx="49320" cy="3222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BF6BD076-394F-AB2C-1093-19A5C1A144C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44784" y="5924736"/>
                  <a:ext cx="12096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A60B3A9-CF70-CA01-481D-8601B19DE983}"/>
                    </a:ext>
                  </a:extLst>
                </p14:cNvPr>
                <p14:cNvContentPartPr/>
                <p14:nvPr/>
              </p14:nvContentPartPr>
              <p14:xfrm>
                <a:off x="5579424" y="6354936"/>
                <a:ext cx="16920" cy="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A60B3A9-CF70-CA01-481D-8601B19DE98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543424" y="6283296"/>
                  <a:ext cx="88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96CB405-D03C-9C07-9E8F-B18F4D2CD6B9}"/>
                    </a:ext>
                  </a:extLst>
                </p14:cNvPr>
                <p14:cNvContentPartPr/>
                <p14:nvPr/>
              </p14:nvContentPartPr>
              <p14:xfrm>
                <a:off x="3703104" y="6336216"/>
                <a:ext cx="2713680" cy="374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96CB405-D03C-9C07-9E8F-B18F4D2CD6B9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3667104" y="6264216"/>
                  <a:ext cx="2785320" cy="18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6" name="Rectangle 205">
            <a:extLst>
              <a:ext uri="{FF2B5EF4-FFF2-40B4-BE49-F238E27FC236}">
                <a16:creationId xmlns:a16="http://schemas.microsoft.com/office/drawing/2014/main" id="{523EEC55-A02A-B1EB-DCB6-D503CDC06A04}"/>
              </a:ext>
            </a:extLst>
          </p:cNvPr>
          <p:cNvSpPr/>
          <p:nvPr/>
        </p:nvSpPr>
        <p:spPr>
          <a:xfrm>
            <a:off x="0" y="5431536"/>
            <a:ext cx="12192000" cy="1892808"/>
          </a:xfrm>
          <a:prstGeom prst="rect">
            <a:avLst/>
          </a:prstGeom>
          <a:blipFill>
            <a:blip r:embed="rId311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F453CBA4-BCAB-F8E0-1728-3F743FEAAD00}"/>
              </a:ext>
            </a:extLst>
          </p:cNvPr>
          <p:cNvGrpSpPr/>
          <p:nvPr/>
        </p:nvGrpSpPr>
        <p:grpSpPr>
          <a:xfrm>
            <a:off x="3914064" y="5477112"/>
            <a:ext cx="5026320" cy="1778400"/>
            <a:chOff x="3914064" y="5477112"/>
            <a:chExt cx="5026320" cy="17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6180B2E-F0F7-C711-1A22-666BD1FF4A6A}"/>
                    </a:ext>
                  </a:extLst>
                </p14:cNvPr>
                <p14:cNvContentPartPr/>
                <p14:nvPr/>
              </p14:nvContentPartPr>
              <p14:xfrm>
                <a:off x="3995064" y="5495112"/>
                <a:ext cx="2122560" cy="2566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6180B2E-F0F7-C711-1A22-666BD1FF4A6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9424" y="5423472"/>
                  <a:ext cx="219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9AD7B7E-9DB4-B3B8-A72A-67AEE73575CE}"/>
                    </a:ext>
                  </a:extLst>
                </p14:cNvPr>
                <p14:cNvContentPartPr/>
                <p14:nvPr/>
              </p14:nvContentPartPr>
              <p14:xfrm>
                <a:off x="6474024" y="5504472"/>
                <a:ext cx="2466360" cy="23040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9AD7B7E-9DB4-B3B8-A72A-67AEE73575C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38024" y="5432832"/>
                  <a:ext cx="2538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43A54E3-F3C7-7D9C-7814-E9A11C0509EC}"/>
                    </a:ext>
                  </a:extLst>
                </p14:cNvPr>
                <p14:cNvContentPartPr/>
                <p14:nvPr/>
              </p14:nvContentPartPr>
              <p14:xfrm>
                <a:off x="4628304" y="5513472"/>
                <a:ext cx="1582560" cy="8060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43A54E3-F3C7-7D9C-7814-E9A11C0509E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92664" y="5441832"/>
                  <a:ext cx="16542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C31061E-18D4-9D9D-5447-DFAA4E06F1F8}"/>
                    </a:ext>
                  </a:extLst>
                </p14:cNvPr>
                <p14:cNvContentPartPr/>
                <p14:nvPr/>
              </p14:nvContentPartPr>
              <p14:xfrm>
                <a:off x="4315104" y="5477112"/>
                <a:ext cx="1948680" cy="128844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C31061E-18D4-9D9D-5447-DFAA4E06F1F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04" y="5405112"/>
                  <a:ext cx="20203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AACA4D8-B6A1-E167-B3AF-D0CB72B1102D}"/>
                    </a:ext>
                  </a:extLst>
                </p14:cNvPr>
                <p14:cNvContentPartPr/>
                <p14:nvPr/>
              </p14:nvContentPartPr>
              <p14:xfrm>
                <a:off x="6372864" y="5477112"/>
                <a:ext cx="2230200" cy="10112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AACA4D8-B6A1-E167-B3AF-D0CB72B1102D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224" y="5405112"/>
                  <a:ext cx="23018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C22889F-C560-E6A0-90BC-E6EC26240324}"/>
                    </a:ext>
                  </a:extLst>
                </p14:cNvPr>
                <p14:cNvContentPartPr/>
                <p14:nvPr/>
              </p14:nvContentPartPr>
              <p14:xfrm>
                <a:off x="7799544" y="5975712"/>
                <a:ext cx="1010160" cy="3247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C22889F-C560-E6A0-90BC-E6EC2624032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63904" y="5903712"/>
                  <a:ext cx="108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23E2586-8908-0C62-5496-C901BA8406A5}"/>
                    </a:ext>
                  </a:extLst>
                </p14:cNvPr>
                <p14:cNvContentPartPr/>
                <p14:nvPr/>
              </p14:nvContentPartPr>
              <p14:xfrm>
                <a:off x="7673544" y="6290712"/>
                <a:ext cx="108000" cy="3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23E2586-8908-0C62-5496-C901BA8406A5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37904" y="6219072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1C29A29-0728-A2D5-227D-293FA8974B92}"/>
                    </a:ext>
                  </a:extLst>
                </p14:cNvPr>
                <p14:cNvContentPartPr/>
                <p14:nvPr/>
              </p14:nvContentPartPr>
              <p14:xfrm>
                <a:off x="6300144" y="5495112"/>
                <a:ext cx="2568600" cy="13816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1C29A29-0728-A2D5-227D-293FA8974B9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64144" y="5423472"/>
                  <a:ext cx="264024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B872EC5-EA1E-E222-2408-5CCA56E6FECD}"/>
                    </a:ext>
                  </a:extLst>
                </p14:cNvPr>
                <p14:cNvContentPartPr/>
                <p14:nvPr/>
              </p14:nvContentPartPr>
              <p14:xfrm>
                <a:off x="4064904" y="5779152"/>
                <a:ext cx="2262960" cy="14086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B872EC5-EA1E-E222-2408-5CCA56E6FEC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28904" y="5707152"/>
                  <a:ext cx="233460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A05843E-7E09-2A5B-39B4-1CAE89473F10}"/>
                    </a:ext>
                  </a:extLst>
                </p14:cNvPr>
                <p14:cNvContentPartPr/>
                <p14:nvPr/>
              </p14:nvContentPartPr>
              <p14:xfrm>
                <a:off x="6288624" y="6080472"/>
                <a:ext cx="356760" cy="10195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A05843E-7E09-2A5B-39B4-1CAE89473F1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2984" y="6008832"/>
                  <a:ext cx="428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0E8EF3A1-85D8-E25D-2EA2-5AF37A933472}"/>
                    </a:ext>
                  </a:extLst>
                </p14:cNvPr>
                <p14:cNvContentPartPr/>
                <p14:nvPr/>
              </p14:nvContentPartPr>
              <p14:xfrm>
                <a:off x="6919704" y="6556032"/>
                <a:ext cx="67680" cy="538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0E8EF3A1-85D8-E25D-2EA2-5AF37A93347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83704" y="6484392"/>
                  <a:ext cx="1393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2835CD6-1F21-E9D1-4234-567A5A4A0C97}"/>
                    </a:ext>
                  </a:extLst>
                </p14:cNvPr>
                <p14:cNvContentPartPr/>
                <p14:nvPr/>
              </p14:nvContentPartPr>
              <p14:xfrm>
                <a:off x="3914064" y="6091272"/>
                <a:ext cx="749520" cy="1087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2835CD6-1F21-E9D1-4234-567A5A4A0C9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8424" y="6019632"/>
                  <a:ext cx="82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01E091B-E098-4099-2ACC-4684DC014A3A}"/>
                    </a:ext>
                  </a:extLst>
                </p14:cNvPr>
                <p14:cNvContentPartPr/>
                <p14:nvPr/>
              </p14:nvContentPartPr>
              <p14:xfrm>
                <a:off x="5139504" y="7058952"/>
                <a:ext cx="63720" cy="1965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01E091B-E098-4099-2ACC-4684DC014A3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3864" y="6986952"/>
                  <a:ext cx="13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5A2FB45-07BB-FAB6-7B80-A8718EAF6CE7}"/>
                    </a:ext>
                  </a:extLst>
                </p14:cNvPr>
                <p14:cNvContentPartPr/>
                <p14:nvPr/>
              </p14:nvContentPartPr>
              <p14:xfrm>
                <a:off x="5797224" y="6839352"/>
                <a:ext cx="141840" cy="181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5A2FB45-07BB-FAB6-7B80-A8718EAF6CE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61584" y="6767712"/>
                  <a:ext cx="213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53EFDB0-9635-1379-E53C-CB66EFF71EE5}"/>
                    </a:ext>
                  </a:extLst>
                </p14:cNvPr>
                <p14:cNvContentPartPr/>
                <p14:nvPr/>
              </p14:nvContentPartPr>
              <p14:xfrm>
                <a:off x="7534224" y="5797152"/>
                <a:ext cx="127080" cy="3322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53EFDB0-9635-1379-E53C-CB66EFF71EE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8224" y="5725512"/>
                  <a:ext cx="198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5868D06-58C3-DA48-068C-8DDAEE5E38CE}"/>
                    </a:ext>
                  </a:extLst>
                </p14:cNvPr>
                <p14:cNvContentPartPr/>
                <p14:nvPr/>
              </p14:nvContentPartPr>
              <p14:xfrm>
                <a:off x="7945704" y="5551272"/>
                <a:ext cx="217080" cy="7236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5868D06-58C3-DA48-068C-8DDAEE5E38C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0064" y="5479632"/>
                  <a:ext cx="288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DAC7274-60DF-E0FF-559A-55927FDD1DB0}"/>
                    </a:ext>
                  </a:extLst>
                </p14:cNvPr>
                <p14:cNvContentPartPr/>
                <p14:nvPr/>
              </p14:nvContentPartPr>
              <p14:xfrm>
                <a:off x="5290704" y="5626512"/>
                <a:ext cx="140760" cy="7920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DAC7274-60DF-E0FF-559A-55927FDD1DB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55064" y="5554872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329FB96-B602-D420-1969-200B93D2867F}"/>
              </a:ext>
            </a:extLst>
          </p:cNvPr>
          <p:cNvGrpSpPr/>
          <p:nvPr/>
        </p:nvGrpSpPr>
        <p:grpSpPr>
          <a:xfrm>
            <a:off x="8510448" y="5488740"/>
            <a:ext cx="5026320" cy="1778400"/>
            <a:chOff x="3914064" y="5477112"/>
            <a:chExt cx="5026320" cy="17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F80E288-E75B-DF91-9E2C-030374E6310D}"/>
                    </a:ext>
                  </a:extLst>
                </p14:cNvPr>
                <p14:cNvContentPartPr/>
                <p14:nvPr/>
              </p14:nvContentPartPr>
              <p14:xfrm>
                <a:off x="3995064" y="5495112"/>
                <a:ext cx="2122560" cy="2566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F80E288-E75B-DF91-9E2C-030374E6310D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9424" y="5423472"/>
                  <a:ext cx="219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ACC5491-ADCB-1561-6FC2-3E70E81A7BE4}"/>
                    </a:ext>
                  </a:extLst>
                </p14:cNvPr>
                <p14:cNvContentPartPr/>
                <p14:nvPr/>
              </p14:nvContentPartPr>
              <p14:xfrm>
                <a:off x="6474024" y="5504472"/>
                <a:ext cx="2466360" cy="2304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ACC5491-ADCB-1561-6FC2-3E70E81A7BE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38024" y="5432832"/>
                  <a:ext cx="2538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39218C5-C3AD-3AD9-34D9-368DBCD79363}"/>
                    </a:ext>
                  </a:extLst>
                </p14:cNvPr>
                <p14:cNvContentPartPr/>
                <p14:nvPr/>
              </p14:nvContentPartPr>
              <p14:xfrm>
                <a:off x="4628304" y="5513472"/>
                <a:ext cx="1582560" cy="80604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39218C5-C3AD-3AD9-34D9-368DBCD7936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92664" y="5441832"/>
                  <a:ext cx="16542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15A6C333-ED83-FA35-6CCE-B6E941CE8EB8}"/>
                    </a:ext>
                  </a:extLst>
                </p14:cNvPr>
                <p14:cNvContentPartPr/>
                <p14:nvPr/>
              </p14:nvContentPartPr>
              <p14:xfrm>
                <a:off x="4315104" y="5477112"/>
                <a:ext cx="1948680" cy="1288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15A6C333-ED83-FA35-6CCE-B6E941CE8EB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04" y="5405112"/>
                  <a:ext cx="20203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AB84B1F-D929-BBAC-E11D-A5B99B2AD4A7}"/>
                    </a:ext>
                  </a:extLst>
                </p14:cNvPr>
                <p14:cNvContentPartPr/>
                <p14:nvPr/>
              </p14:nvContentPartPr>
              <p14:xfrm>
                <a:off x="6372864" y="5477112"/>
                <a:ext cx="2230200" cy="10112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AB84B1F-D929-BBAC-E11D-A5B99B2AD4A7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224" y="5405112"/>
                  <a:ext cx="23018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6D6D53E-4F8D-3F1A-9BC1-6BCC51A91659}"/>
                    </a:ext>
                  </a:extLst>
                </p14:cNvPr>
                <p14:cNvContentPartPr/>
                <p14:nvPr/>
              </p14:nvContentPartPr>
              <p14:xfrm>
                <a:off x="7799544" y="5975712"/>
                <a:ext cx="1010160" cy="3247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6D6D53E-4F8D-3F1A-9BC1-6BCC51A9165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63904" y="5903712"/>
                  <a:ext cx="108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515418E-9B92-6969-D009-D68F59CE52DA}"/>
                    </a:ext>
                  </a:extLst>
                </p14:cNvPr>
                <p14:cNvContentPartPr/>
                <p14:nvPr/>
              </p14:nvContentPartPr>
              <p14:xfrm>
                <a:off x="7673544" y="6290712"/>
                <a:ext cx="108000" cy="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515418E-9B92-6969-D009-D68F59CE52D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37904" y="6219072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82A1167-A34B-1263-4737-A9260310517F}"/>
                    </a:ext>
                  </a:extLst>
                </p14:cNvPr>
                <p14:cNvContentPartPr/>
                <p14:nvPr/>
              </p14:nvContentPartPr>
              <p14:xfrm>
                <a:off x="6300144" y="5495112"/>
                <a:ext cx="2568600" cy="1381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82A1167-A34B-1263-4737-A9260310517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64144" y="5423472"/>
                  <a:ext cx="264024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413C0F4-6769-B5F9-B265-1274B6640C2A}"/>
                    </a:ext>
                  </a:extLst>
                </p14:cNvPr>
                <p14:cNvContentPartPr/>
                <p14:nvPr/>
              </p14:nvContentPartPr>
              <p14:xfrm>
                <a:off x="4064904" y="5779152"/>
                <a:ext cx="2262960" cy="14086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413C0F4-6769-B5F9-B265-1274B6640C2A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28904" y="5707152"/>
                  <a:ext cx="233460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8B98E6D-626F-60A2-C7D7-6EB45B74C29D}"/>
                    </a:ext>
                  </a:extLst>
                </p14:cNvPr>
                <p14:cNvContentPartPr/>
                <p14:nvPr/>
              </p14:nvContentPartPr>
              <p14:xfrm>
                <a:off x="6288624" y="6080472"/>
                <a:ext cx="356760" cy="10195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8B98E6D-626F-60A2-C7D7-6EB45B74C29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2984" y="6008832"/>
                  <a:ext cx="428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B4F42C5-283F-80C6-60B9-56E3DABF2C14}"/>
                    </a:ext>
                  </a:extLst>
                </p14:cNvPr>
                <p14:cNvContentPartPr/>
                <p14:nvPr/>
              </p14:nvContentPartPr>
              <p14:xfrm>
                <a:off x="6919704" y="6556032"/>
                <a:ext cx="67680" cy="5389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B4F42C5-283F-80C6-60B9-56E3DABF2C1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83704" y="6484392"/>
                  <a:ext cx="1393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32DF691-0EF1-4834-97D4-A7122C3ECEE5}"/>
                    </a:ext>
                  </a:extLst>
                </p14:cNvPr>
                <p14:cNvContentPartPr/>
                <p14:nvPr/>
              </p14:nvContentPartPr>
              <p14:xfrm>
                <a:off x="3914064" y="6091272"/>
                <a:ext cx="749520" cy="1087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32DF691-0EF1-4834-97D4-A7122C3ECEE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8424" y="6019632"/>
                  <a:ext cx="82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1D1BDFF-C9D0-66B6-BC2C-98DD587588E5}"/>
                    </a:ext>
                  </a:extLst>
                </p14:cNvPr>
                <p14:cNvContentPartPr/>
                <p14:nvPr/>
              </p14:nvContentPartPr>
              <p14:xfrm>
                <a:off x="5139504" y="7058952"/>
                <a:ext cx="63720" cy="1965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1D1BDFF-C9D0-66B6-BC2C-98DD587588E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3864" y="6986952"/>
                  <a:ext cx="13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143481B-23DE-504A-638F-CF9C6471054F}"/>
                    </a:ext>
                  </a:extLst>
                </p14:cNvPr>
                <p14:cNvContentPartPr/>
                <p14:nvPr/>
              </p14:nvContentPartPr>
              <p14:xfrm>
                <a:off x="5797224" y="6839352"/>
                <a:ext cx="141840" cy="1814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143481B-23DE-504A-638F-CF9C6471054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61584" y="6767712"/>
                  <a:ext cx="213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066D6AB5-7870-F0F9-729C-27A262C9AAEC}"/>
                    </a:ext>
                  </a:extLst>
                </p14:cNvPr>
                <p14:cNvContentPartPr/>
                <p14:nvPr/>
              </p14:nvContentPartPr>
              <p14:xfrm>
                <a:off x="7534224" y="5797152"/>
                <a:ext cx="127080" cy="3322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066D6AB5-7870-F0F9-729C-27A262C9AAE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8224" y="5725512"/>
                  <a:ext cx="198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19C7734F-FFDF-0609-8FA8-36708DA3DB49}"/>
                    </a:ext>
                  </a:extLst>
                </p14:cNvPr>
                <p14:cNvContentPartPr/>
                <p14:nvPr/>
              </p14:nvContentPartPr>
              <p14:xfrm>
                <a:off x="7945704" y="5551272"/>
                <a:ext cx="217080" cy="723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19C7734F-FFDF-0609-8FA8-36708DA3DB4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0064" y="5479632"/>
                  <a:ext cx="288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2F41216-4A8E-2AB2-2AC0-6A582C23982D}"/>
                    </a:ext>
                  </a:extLst>
                </p14:cNvPr>
                <p14:cNvContentPartPr/>
                <p14:nvPr/>
              </p14:nvContentPartPr>
              <p14:xfrm>
                <a:off x="5290704" y="5626512"/>
                <a:ext cx="140760" cy="792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2F41216-4A8E-2AB2-2AC0-6A582C23982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55064" y="5554872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FA6AC34-9877-406E-C367-1779895DFEB7}"/>
              </a:ext>
            </a:extLst>
          </p:cNvPr>
          <p:cNvGrpSpPr/>
          <p:nvPr/>
        </p:nvGrpSpPr>
        <p:grpSpPr>
          <a:xfrm>
            <a:off x="-737184" y="5488740"/>
            <a:ext cx="5026320" cy="1778400"/>
            <a:chOff x="3914064" y="5477112"/>
            <a:chExt cx="5026320" cy="17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6F8E31C8-D47D-6140-EC24-52456A50256B}"/>
                    </a:ext>
                  </a:extLst>
                </p14:cNvPr>
                <p14:cNvContentPartPr/>
                <p14:nvPr/>
              </p14:nvContentPartPr>
              <p14:xfrm>
                <a:off x="3995064" y="5495112"/>
                <a:ext cx="2122560" cy="25668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6F8E31C8-D47D-6140-EC24-52456A50256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59424" y="5423472"/>
                  <a:ext cx="2194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92675F4-55BA-14C4-E331-A4435516487F}"/>
                    </a:ext>
                  </a:extLst>
                </p14:cNvPr>
                <p14:cNvContentPartPr/>
                <p14:nvPr/>
              </p14:nvContentPartPr>
              <p14:xfrm>
                <a:off x="6474024" y="5504472"/>
                <a:ext cx="2466360" cy="2304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92675F4-55BA-14C4-E331-A4435516487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38024" y="5432832"/>
                  <a:ext cx="253800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C3EBB89-FB2E-B01C-98A4-FBC9B48ED31C}"/>
                    </a:ext>
                  </a:extLst>
                </p14:cNvPr>
                <p14:cNvContentPartPr/>
                <p14:nvPr/>
              </p14:nvContentPartPr>
              <p14:xfrm>
                <a:off x="4628304" y="5513472"/>
                <a:ext cx="1582560" cy="8060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C3EBB89-FB2E-B01C-98A4-FBC9B48ED31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592664" y="5441832"/>
                  <a:ext cx="1654200" cy="9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AF39FEB-3CCC-FA23-514E-147559667336}"/>
                    </a:ext>
                  </a:extLst>
                </p14:cNvPr>
                <p14:cNvContentPartPr/>
                <p14:nvPr/>
              </p14:nvContentPartPr>
              <p14:xfrm>
                <a:off x="4315104" y="5477112"/>
                <a:ext cx="1948680" cy="12884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AF39FEB-3CCC-FA23-514E-14755966733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279104" y="5405112"/>
                  <a:ext cx="202032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84FD192-5C2F-9959-5744-A54A2B97EF75}"/>
                    </a:ext>
                  </a:extLst>
                </p14:cNvPr>
                <p14:cNvContentPartPr/>
                <p14:nvPr/>
              </p14:nvContentPartPr>
              <p14:xfrm>
                <a:off x="6372864" y="5477112"/>
                <a:ext cx="2230200" cy="101124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84FD192-5C2F-9959-5744-A54A2B97EF7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337224" y="5405112"/>
                  <a:ext cx="2301840" cy="11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3E63B8C-CC57-E736-0AEA-5FD5F3AA50BF}"/>
                    </a:ext>
                  </a:extLst>
                </p14:cNvPr>
                <p14:cNvContentPartPr/>
                <p14:nvPr/>
              </p14:nvContentPartPr>
              <p14:xfrm>
                <a:off x="7799544" y="5975712"/>
                <a:ext cx="1010160" cy="3247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3E63B8C-CC57-E736-0AEA-5FD5F3AA50B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63904" y="5903712"/>
                  <a:ext cx="10818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5797757-6722-B82F-A468-CB613B22589B}"/>
                    </a:ext>
                  </a:extLst>
                </p14:cNvPr>
                <p14:cNvContentPartPr/>
                <p14:nvPr/>
              </p14:nvContentPartPr>
              <p14:xfrm>
                <a:off x="7673544" y="6290712"/>
                <a:ext cx="108000" cy="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5797757-6722-B82F-A468-CB613B22589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637904" y="6219072"/>
                  <a:ext cx="1796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5638754-14AB-F507-CF13-12C31C9561C3}"/>
                    </a:ext>
                  </a:extLst>
                </p14:cNvPr>
                <p14:cNvContentPartPr/>
                <p14:nvPr/>
              </p14:nvContentPartPr>
              <p14:xfrm>
                <a:off x="6300144" y="5495112"/>
                <a:ext cx="2568600" cy="1381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5638754-14AB-F507-CF13-12C31C9561C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264144" y="5423472"/>
                  <a:ext cx="2640240" cy="15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36B98ADF-7A9C-30C9-0F08-A48D098C0AA0}"/>
                    </a:ext>
                  </a:extLst>
                </p14:cNvPr>
                <p14:cNvContentPartPr/>
                <p14:nvPr/>
              </p14:nvContentPartPr>
              <p14:xfrm>
                <a:off x="4064904" y="5779152"/>
                <a:ext cx="2262960" cy="140868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36B98ADF-7A9C-30C9-0F08-A48D098C0AA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028904" y="5707152"/>
                  <a:ext cx="2334600" cy="15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40D0531-3AAC-7BC6-C575-E93DFF1589BE}"/>
                    </a:ext>
                  </a:extLst>
                </p14:cNvPr>
                <p14:cNvContentPartPr/>
                <p14:nvPr/>
              </p14:nvContentPartPr>
              <p14:xfrm>
                <a:off x="6288624" y="6080472"/>
                <a:ext cx="356760" cy="101952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40D0531-3AAC-7BC6-C575-E93DFF1589B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252984" y="6008832"/>
                  <a:ext cx="428400" cy="11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A28F279-EC7B-722F-7859-C419BE40D4F2}"/>
                    </a:ext>
                  </a:extLst>
                </p14:cNvPr>
                <p14:cNvContentPartPr/>
                <p14:nvPr/>
              </p14:nvContentPartPr>
              <p14:xfrm>
                <a:off x="6919704" y="6556032"/>
                <a:ext cx="67680" cy="5389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A28F279-EC7B-722F-7859-C419BE40D4F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883704" y="6484392"/>
                  <a:ext cx="13932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F3AC535-54D4-D36B-3267-670133EEBB9D}"/>
                    </a:ext>
                  </a:extLst>
                </p14:cNvPr>
                <p14:cNvContentPartPr/>
                <p14:nvPr/>
              </p14:nvContentPartPr>
              <p14:xfrm>
                <a:off x="3914064" y="6091272"/>
                <a:ext cx="749520" cy="10872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F3AC535-54D4-D36B-3267-670133EEBB9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878424" y="6019632"/>
                  <a:ext cx="821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42EC430-44B5-60D4-186E-9B1EAE50B7FF}"/>
                    </a:ext>
                  </a:extLst>
                </p14:cNvPr>
                <p14:cNvContentPartPr/>
                <p14:nvPr/>
              </p14:nvContentPartPr>
              <p14:xfrm>
                <a:off x="5139504" y="7058952"/>
                <a:ext cx="63720" cy="19656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42EC430-44B5-60D4-186E-9B1EAE50B7F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103864" y="6986952"/>
                  <a:ext cx="1353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6247479-6057-88AB-8BA9-6BD6E93C0BE4}"/>
                    </a:ext>
                  </a:extLst>
                </p14:cNvPr>
                <p14:cNvContentPartPr/>
                <p14:nvPr/>
              </p14:nvContentPartPr>
              <p14:xfrm>
                <a:off x="5797224" y="6839352"/>
                <a:ext cx="141840" cy="1814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6247479-6057-88AB-8BA9-6BD6E93C0BE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61584" y="6767712"/>
                  <a:ext cx="2134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0C481B27-07A6-E115-6F29-A9FC0CA350B8}"/>
                    </a:ext>
                  </a:extLst>
                </p14:cNvPr>
                <p14:cNvContentPartPr/>
                <p14:nvPr/>
              </p14:nvContentPartPr>
              <p14:xfrm>
                <a:off x="7534224" y="5797152"/>
                <a:ext cx="127080" cy="3322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0C481B27-07A6-E115-6F29-A9FC0CA350B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498224" y="5725512"/>
                  <a:ext cx="19872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C7E5CB4-C54F-94B6-D397-18CA80156D77}"/>
                    </a:ext>
                  </a:extLst>
                </p14:cNvPr>
                <p14:cNvContentPartPr/>
                <p14:nvPr/>
              </p14:nvContentPartPr>
              <p14:xfrm>
                <a:off x="7945704" y="5551272"/>
                <a:ext cx="217080" cy="723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C7E5CB4-C54F-94B6-D397-18CA80156D7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910064" y="5479632"/>
                  <a:ext cx="2887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F93CC7C-CF3E-BFEA-37C6-48F50413917E}"/>
                    </a:ext>
                  </a:extLst>
                </p14:cNvPr>
                <p14:cNvContentPartPr/>
                <p14:nvPr/>
              </p14:nvContentPartPr>
              <p14:xfrm>
                <a:off x="5290704" y="5626512"/>
                <a:ext cx="140760" cy="792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F93CC7C-CF3E-BFEA-37C6-48F50413917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255064" y="5554872"/>
                  <a:ext cx="212400" cy="2228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0C9496BB-90D9-41BF-67AE-F531E7493BDE}"/>
              </a:ext>
            </a:extLst>
          </p:cNvPr>
          <p:cNvCxnSpPr>
            <a:cxnSpLocks/>
          </p:cNvCxnSpPr>
          <p:nvPr/>
        </p:nvCxnSpPr>
        <p:spPr>
          <a:xfrm>
            <a:off x="5248656" y="4248912"/>
            <a:ext cx="0" cy="30754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CEF7B74A-EC26-D29E-E52A-C751B86FBB67}"/>
              </a:ext>
            </a:extLst>
          </p:cNvPr>
          <p:cNvCxnSpPr>
            <a:cxnSpLocks/>
          </p:cNvCxnSpPr>
          <p:nvPr/>
        </p:nvCxnSpPr>
        <p:spPr>
          <a:xfrm>
            <a:off x="7120128" y="179109"/>
            <a:ext cx="0" cy="71452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C241697-E6F0-8DEA-7E60-EDE246DB01FA}"/>
              </a:ext>
            </a:extLst>
          </p:cNvPr>
          <p:cNvCxnSpPr>
            <a:cxnSpLocks/>
          </p:cNvCxnSpPr>
          <p:nvPr/>
        </p:nvCxnSpPr>
        <p:spPr>
          <a:xfrm>
            <a:off x="2447544" y="179109"/>
            <a:ext cx="0" cy="714523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35AB92D4-A6FB-6F1A-704F-510500A32BFC}"/>
              </a:ext>
            </a:extLst>
          </p:cNvPr>
          <p:cNvSpPr txBox="1"/>
          <p:nvPr/>
        </p:nvSpPr>
        <p:spPr>
          <a:xfrm>
            <a:off x="3409426" y="4839031"/>
            <a:ext cx="99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Alley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6F0987A5-AD66-8F87-F467-9879E26A91E9}"/>
              </a:ext>
            </a:extLst>
          </p:cNvPr>
          <p:cNvSpPr txBox="1"/>
          <p:nvPr/>
        </p:nvSpPr>
        <p:spPr>
          <a:xfrm>
            <a:off x="5795975" y="4850029"/>
            <a:ext cx="888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Row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F7844424-A473-EBC4-9860-0F2BABEB1546}"/>
              </a:ext>
            </a:extLst>
          </p:cNvPr>
          <p:cNvSpPr txBox="1"/>
          <p:nvPr/>
        </p:nvSpPr>
        <p:spPr>
          <a:xfrm>
            <a:off x="3328486" y="-84843"/>
            <a:ext cx="2884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Simulation Area</a:t>
            </a: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77F79BE8-1B0C-6632-8710-D3008F467823}"/>
              </a:ext>
            </a:extLst>
          </p:cNvPr>
          <p:cNvCxnSpPr/>
          <p:nvPr/>
        </p:nvCxnSpPr>
        <p:spPr>
          <a:xfrm>
            <a:off x="2447544" y="339368"/>
            <a:ext cx="467258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D122B231-7A69-A760-6B62-883700CA69DE}"/>
              </a:ext>
            </a:extLst>
          </p:cNvPr>
          <p:cNvCxnSpPr>
            <a:cxnSpLocks/>
          </p:cNvCxnSpPr>
          <p:nvPr/>
        </p:nvCxnSpPr>
        <p:spPr>
          <a:xfrm>
            <a:off x="2434287" y="5281323"/>
            <a:ext cx="2814369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D6117283-CD84-2F74-0DD7-99B5B951C2EC}"/>
              </a:ext>
            </a:extLst>
          </p:cNvPr>
          <p:cNvCxnSpPr>
            <a:cxnSpLocks/>
          </p:cNvCxnSpPr>
          <p:nvPr/>
        </p:nvCxnSpPr>
        <p:spPr>
          <a:xfrm>
            <a:off x="5248656" y="5281323"/>
            <a:ext cx="187147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6A4E5AED-1EDB-601C-3933-587DF4562530}"/>
              </a:ext>
            </a:extLst>
          </p:cNvPr>
          <p:cNvSpPr txBox="1"/>
          <p:nvPr/>
        </p:nvSpPr>
        <p:spPr>
          <a:xfrm>
            <a:off x="5075060" y="1360345"/>
            <a:ext cx="2452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Row Top Interception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64FDE49-75FE-FC98-9B67-EEB9DE66155F}"/>
              </a:ext>
            </a:extLst>
          </p:cNvPr>
          <p:cNvSpPr txBox="1"/>
          <p:nvPr/>
        </p:nvSpPr>
        <p:spPr>
          <a:xfrm>
            <a:off x="4000335" y="2046204"/>
            <a:ext cx="2452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sz="2000" b="1" dirty="0">
                <a:effectLst>
                  <a:glow rad="127000">
                    <a:schemeClr val="bg1">
                      <a:alpha val="75000"/>
                    </a:schemeClr>
                  </a:glow>
                </a:effectLst>
              </a:rPr>
              <a:t>Row Side Interception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07901360-00BD-9880-1202-CDE129DB0E44}"/>
              </a:ext>
            </a:extLst>
          </p:cNvPr>
          <p:cNvCxnSpPr>
            <a:cxnSpLocks/>
          </p:cNvCxnSpPr>
          <p:nvPr/>
        </p:nvCxnSpPr>
        <p:spPr>
          <a:xfrm>
            <a:off x="2950590" y="339368"/>
            <a:ext cx="2149311" cy="44023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7A02F85B-765B-BBAD-5EF9-62079E6381F5}"/>
              </a:ext>
            </a:extLst>
          </p:cNvPr>
          <p:cNvCxnSpPr>
            <a:cxnSpLocks/>
          </p:cNvCxnSpPr>
          <p:nvPr/>
        </p:nvCxnSpPr>
        <p:spPr>
          <a:xfrm>
            <a:off x="3344197" y="339368"/>
            <a:ext cx="974819" cy="19230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3FC0FC5-2006-111F-E4B7-A7C505DC9B50}"/>
              </a:ext>
            </a:extLst>
          </p:cNvPr>
          <p:cNvCxnSpPr>
            <a:cxnSpLocks/>
          </p:cNvCxnSpPr>
          <p:nvPr/>
        </p:nvCxnSpPr>
        <p:spPr>
          <a:xfrm>
            <a:off x="3770965" y="351638"/>
            <a:ext cx="675410" cy="130817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FCA4F233-780D-58E5-EFCC-AE52A280EB2D}"/>
              </a:ext>
            </a:extLst>
          </p:cNvPr>
          <p:cNvCxnSpPr>
            <a:cxnSpLocks/>
          </p:cNvCxnSpPr>
          <p:nvPr/>
        </p:nvCxnSpPr>
        <p:spPr>
          <a:xfrm>
            <a:off x="2556699" y="360420"/>
            <a:ext cx="547899" cy="115714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47079330-0186-3417-8DB6-929F01F96833}"/>
              </a:ext>
            </a:extLst>
          </p:cNvPr>
          <p:cNvCxnSpPr>
            <a:cxnSpLocks/>
          </p:cNvCxnSpPr>
          <p:nvPr/>
        </p:nvCxnSpPr>
        <p:spPr>
          <a:xfrm>
            <a:off x="4188004" y="362904"/>
            <a:ext cx="567101" cy="110574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80DE8FAE-DF34-4C75-D8BE-E501B4A54E51}"/>
              </a:ext>
            </a:extLst>
          </p:cNvPr>
          <p:cNvCxnSpPr>
            <a:cxnSpLocks/>
          </p:cNvCxnSpPr>
          <p:nvPr/>
        </p:nvCxnSpPr>
        <p:spPr>
          <a:xfrm>
            <a:off x="4595130" y="362320"/>
            <a:ext cx="486068" cy="9139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26696440-E404-4A2E-4484-02F753E096F2}"/>
              </a:ext>
            </a:extLst>
          </p:cNvPr>
          <p:cNvCxnSpPr>
            <a:cxnSpLocks/>
          </p:cNvCxnSpPr>
          <p:nvPr/>
        </p:nvCxnSpPr>
        <p:spPr>
          <a:xfrm>
            <a:off x="4943358" y="345257"/>
            <a:ext cx="486068" cy="91399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B635311-BF9A-87EF-A086-ABF6562E5C90}"/>
              </a:ext>
            </a:extLst>
          </p:cNvPr>
          <p:cNvCxnSpPr>
            <a:cxnSpLocks/>
          </p:cNvCxnSpPr>
          <p:nvPr/>
        </p:nvCxnSpPr>
        <p:spPr>
          <a:xfrm>
            <a:off x="5321254" y="345257"/>
            <a:ext cx="544261" cy="97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CC8C51D0-CF09-CD69-5E56-E258C3BA80A1}"/>
              </a:ext>
            </a:extLst>
          </p:cNvPr>
          <p:cNvCxnSpPr>
            <a:cxnSpLocks/>
          </p:cNvCxnSpPr>
          <p:nvPr/>
        </p:nvCxnSpPr>
        <p:spPr>
          <a:xfrm>
            <a:off x="5759303" y="366048"/>
            <a:ext cx="544261" cy="97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2AE8CBFD-C2A4-5806-3524-BE1572A6D238}"/>
              </a:ext>
            </a:extLst>
          </p:cNvPr>
          <p:cNvCxnSpPr>
            <a:cxnSpLocks/>
          </p:cNvCxnSpPr>
          <p:nvPr/>
        </p:nvCxnSpPr>
        <p:spPr>
          <a:xfrm>
            <a:off x="6167088" y="366048"/>
            <a:ext cx="544261" cy="97239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B648D35D-09FA-E0FB-171E-2D1BF842F6EB}"/>
              </a:ext>
            </a:extLst>
          </p:cNvPr>
          <p:cNvCxnSpPr>
            <a:cxnSpLocks/>
          </p:cNvCxnSpPr>
          <p:nvPr/>
        </p:nvCxnSpPr>
        <p:spPr>
          <a:xfrm>
            <a:off x="3416694" y="3275787"/>
            <a:ext cx="771310" cy="143311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C0DB1992-BCE2-8CCC-94D1-E6C01D99EE83}"/>
              </a:ext>
            </a:extLst>
          </p:cNvPr>
          <p:cNvCxnSpPr>
            <a:cxnSpLocks/>
          </p:cNvCxnSpPr>
          <p:nvPr/>
        </p:nvCxnSpPr>
        <p:spPr>
          <a:xfrm>
            <a:off x="2787149" y="3684320"/>
            <a:ext cx="503456" cy="9935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2D870E28-BF51-1DDA-7EEA-153A4252B494}"/>
              </a:ext>
            </a:extLst>
          </p:cNvPr>
          <p:cNvCxnSpPr>
            <a:cxnSpLocks/>
          </p:cNvCxnSpPr>
          <p:nvPr/>
        </p:nvCxnSpPr>
        <p:spPr>
          <a:xfrm>
            <a:off x="6021064" y="3717603"/>
            <a:ext cx="950308" cy="171393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AAC628C8-EAA1-E1EF-CE51-04A058E58934}"/>
              </a:ext>
            </a:extLst>
          </p:cNvPr>
          <p:cNvSpPr txBox="1"/>
          <p:nvPr/>
        </p:nvSpPr>
        <p:spPr>
          <a:xfrm>
            <a:off x="2434287" y="3937150"/>
            <a:ext cx="2452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7030A0"/>
                </a:solidFill>
                <a:effectLst>
                  <a:glow rad="139700">
                    <a:schemeClr val="bg1"/>
                  </a:glow>
                </a:effectLst>
              </a:rPr>
              <a:t>Transmitted </a:t>
            </a:r>
            <a:r>
              <a:rPr lang="en-NZ" sz="2000" b="1" dirty="0" err="1">
                <a:solidFill>
                  <a:srgbClr val="7030A0"/>
                </a:solidFill>
                <a:effectLst>
                  <a:glow rad="139700">
                    <a:schemeClr val="bg1"/>
                  </a:glow>
                </a:effectLst>
              </a:rPr>
              <a:t>Radn</a:t>
            </a:r>
            <a:endParaRPr lang="en-NZ" sz="2000" b="1" dirty="0">
              <a:solidFill>
                <a:srgbClr val="7030A0"/>
              </a:solidFill>
              <a:effectLst>
                <a:glow rad="139700">
                  <a:schemeClr val="bg1"/>
                </a:glow>
              </a:effectLst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D084652-6D8A-A772-EC75-95649CA9BC54}"/>
              </a:ext>
            </a:extLst>
          </p:cNvPr>
          <p:cNvSpPr txBox="1"/>
          <p:nvPr/>
        </p:nvSpPr>
        <p:spPr>
          <a:xfrm>
            <a:off x="3796132" y="482047"/>
            <a:ext cx="2220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FFC000"/>
                </a:solidFill>
                <a:effectLst>
                  <a:glow rad="127000">
                    <a:schemeClr val="bg1"/>
                  </a:glow>
                </a:effectLst>
              </a:rPr>
              <a:t>Direct </a:t>
            </a:r>
            <a:r>
              <a:rPr lang="en-NZ" sz="2000" b="1" dirty="0" err="1">
                <a:solidFill>
                  <a:srgbClr val="FFC000"/>
                </a:solidFill>
                <a:effectLst>
                  <a:glow rad="127000">
                    <a:schemeClr val="bg1"/>
                  </a:glow>
                </a:effectLst>
              </a:rPr>
              <a:t>Radn</a:t>
            </a:r>
            <a:endParaRPr lang="en-NZ" sz="2000" b="1" dirty="0">
              <a:solidFill>
                <a:srgbClr val="FFC000"/>
              </a:solidFill>
              <a:effectLst>
                <a:glow rad="1270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6680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2866CF-0939-5353-274E-743ACEC25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7150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300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Hamish Brown</dc:creator>
  <cp:lastModifiedBy>Hamish Brown</cp:lastModifiedBy>
  <cp:revision>3</cp:revision>
  <dcterms:created xsi:type="dcterms:W3CDTF">2025-08-03T23:30:24Z</dcterms:created>
  <dcterms:modified xsi:type="dcterms:W3CDTF">2025-08-04T05:18:47Z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d8f3512-c98a-4fbc-ad6e-3260f1cde3f8_Enabled">
    <vt:lpwstr>true</vt:lpwstr>
  </property>
  <property fmtid="{D5CDD505-2E9C-101B-9397-08002B2CF9AE}" pid="3" name="MSIP_Label_8d8f3512-c98a-4fbc-ad6e-3260f1cde3f8_SetDate">
    <vt:lpwstr>2025-08-04T00:17:44Z</vt:lpwstr>
  </property>
  <property fmtid="{D5CDD505-2E9C-101B-9397-08002B2CF9AE}" pid="4" name="MSIP_Label_8d8f3512-c98a-4fbc-ad6e-3260f1cde3f8_Method">
    <vt:lpwstr>Standard</vt:lpwstr>
  </property>
  <property fmtid="{D5CDD505-2E9C-101B-9397-08002B2CF9AE}" pid="5" name="MSIP_Label_8d8f3512-c98a-4fbc-ad6e-3260f1cde3f8_Name">
    <vt:lpwstr>Internal</vt:lpwstr>
  </property>
  <property fmtid="{D5CDD505-2E9C-101B-9397-08002B2CF9AE}" pid="6" name="MSIP_Label_8d8f3512-c98a-4fbc-ad6e-3260f1cde3f8_SiteId">
    <vt:lpwstr>6ca75ef7-2c66-42e7-af2c-6502153a7e3a</vt:lpwstr>
  </property>
  <property fmtid="{D5CDD505-2E9C-101B-9397-08002B2CF9AE}" pid="7" name="MSIP_Label_8d8f3512-c98a-4fbc-ad6e-3260f1cde3f8_ActionId">
    <vt:lpwstr>0fb7d83c-e875-45a5-af9e-d5e74470a223</vt:lpwstr>
  </property>
  <property fmtid="{D5CDD505-2E9C-101B-9397-08002B2CF9AE}" pid="8" name="MSIP_Label_8d8f3512-c98a-4fbc-ad6e-3260f1cde3f8_ContentBits">
    <vt:lpwstr>0</vt:lpwstr>
  </property>
  <property fmtid="{D5CDD505-2E9C-101B-9397-08002B2CF9AE}" pid="9" name="MSIP_Label_8d8f3512-c98a-4fbc-ad6e-3260f1cde3f8_Tag">
    <vt:lpwstr>10, 3, 0, 1</vt:lpwstr>
  </property>
</Properties>
</file>