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7726-38F6-4637-8C84-AF35F4199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8A59D-EB87-4497-A9DB-9EFA9DD52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767B-B1C8-4F7E-8684-09C1B923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ACDA-2E81-4C19-93C6-6D53EE78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2BC7-6CC3-40CE-A41C-996464FF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8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45B5-6928-4B30-BAC2-251628CD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7327E-17A6-4CA5-A5C0-26B5C2BA6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26B0-9EF7-4AB3-B413-9C098ABB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6183-33DF-46B3-9D36-1A5A4D40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0B12-4F49-42FC-A2A8-B806123F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4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1D8D7-A427-49C4-B2A0-E7D325E80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7A26-56C8-4AA0-ACF3-F4D45651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0141-0107-4261-B862-65014EC2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F4D2-FB41-46C6-9D4C-EEE561F1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5B1B-A451-418D-9176-A9E0B025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1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DA4-42F1-42E5-B4F3-076B43A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143A-E7F9-4130-9EAB-1B4FF8B0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D8B62-D18D-4CC7-9ABB-C70E3ED4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A436-59CE-4304-B690-C7078E8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5C87-619C-4ECB-881D-AF9A9DA3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B01D-1CDF-47BA-BBEA-C7F8BA25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3EFE-8C8A-4FF2-A532-FDDBBF9D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EF2C-7CDD-4E7D-B69A-D1096105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9F6B-3A15-46B7-9A4B-74D2F092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2809-FA3E-4BE9-84F1-3A3A79AD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5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FEB7-A995-4331-A6F7-00E419BD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319D-0D62-4345-93E3-7BD764F6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564FC-157D-45E6-84C4-D7F1CAC4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5EE52-9D7A-4949-8D27-125D3780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45EC2-8F50-4CF8-B1EA-EEF7DE30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B3761-D4CA-4833-A09B-5F31E366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25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75F9-76CE-45C6-AD4D-162A48E3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B74D-6FDE-426B-B4EA-B2A29494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7DC3-428B-4630-AA27-F6BE98889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FA70E-7E74-4768-845B-5C5E80D63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38512-09D5-4F30-A509-86891157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3727D-9D9A-4C6D-8F7B-6B5933A0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31791-3DBC-463E-B4F1-E0014B32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3CF71-AAD8-4D87-9237-74CAD296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61B3-ED9B-4D8D-BAFB-FD29D38A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B339-B739-40D5-9299-9CC04D0A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A0BA7-1B75-43A4-95D8-D687185C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93A3B-989C-4F82-A415-0B9ACFEF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2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A2874-F49F-4D62-A50D-8C023666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FDDE5-3610-43FB-AD2A-F63618A7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8315D-3222-4C17-951F-68B00C3D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50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CA32-DB7D-4A8C-81EB-564EFC95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DD8C-07E5-43EA-B99A-0FBD8CB1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5C6F-A3C6-4F68-AEC7-6DAD65B32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1A89-7C15-454F-A670-639CF217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DF54B-30A4-41D7-9326-C09D930D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CC370-B0C4-44FA-B8C2-CE5DDAB5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60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BFD8-9319-4E79-84FD-D799C785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CFAA1-A78D-4F77-AB25-017912B1D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917C2-7EA7-4A19-B4C4-0577596AC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39B0D-B608-49D6-B067-855F4460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CB465-3E1E-4D29-84CD-E3046537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A1EF-63B6-4D72-8198-514C1424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70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0A67D-7273-4B32-B5AB-DCC8669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A1DDC-4A36-4DCA-B6AA-82FEB03D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36012-DB35-4E4C-804A-F9F7E773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19DF-A4F7-4C45-B892-30D512977EA1}" type="datetimeFigureOut">
              <a:rPr lang="en-AU" smtClean="0"/>
              <a:t>19/10/2022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A497-39DB-4D6D-8D2E-E18261BE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F862-E909-402A-A4D7-DF434B0FE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CC7B-6D6A-4BF1-A2B5-66122C7045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04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79EA231-2E19-493F-A88F-853F2BF76C08}"/>
              </a:ext>
            </a:extLst>
          </p:cNvPr>
          <p:cNvGrpSpPr/>
          <p:nvPr/>
        </p:nvGrpSpPr>
        <p:grpSpPr>
          <a:xfrm>
            <a:off x="6203093" y="569567"/>
            <a:ext cx="5429664" cy="2437127"/>
            <a:chOff x="1206248" y="2085296"/>
            <a:chExt cx="6190396" cy="270912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3C7EF8B-E83B-4937-BF4D-8B2CAFFE3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1206"/>
            <a:stretch/>
          </p:blipFill>
          <p:spPr>
            <a:xfrm>
              <a:off x="1206248" y="2101782"/>
              <a:ext cx="2815876" cy="265443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355272A-7431-4138-A48D-044D32414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4185" y="2085296"/>
              <a:ext cx="3372459" cy="270912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4CF357-9E2D-4C8C-8A9C-2360DBD31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99" y="587952"/>
            <a:ext cx="5753396" cy="2038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5476E-6022-4DDE-BE3B-096573542352}"/>
              </a:ext>
            </a:extLst>
          </p:cNvPr>
          <p:cNvSpPr txBox="1"/>
          <p:nvPr/>
        </p:nvSpPr>
        <p:spPr>
          <a:xfrm>
            <a:off x="159199" y="218620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Observed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E378-0699-4EF3-B2A4-35E9E8E0E69D}"/>
              </a:ext>
            </a:extLst>
          </p:cNvPr>
          <p:cNvSpPr txBox="1"/>
          <p:nvPr/>
        </p:nvSpPr>
        <p:spPr>
          <a:xfrm>
            <a:off x="6541464" y="218620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Predicted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FC912D-723D-4825-A740-493FF347E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752" y="3851306"/>
            <a:ext cx="8477686" cy="21210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D50738-7CB0-4DB0-AD15-7DACD216E38E}"/>
              </a:ext>
            </a:extLst>
          </p:cNvPr>
          <p:cNvSpPr txBox="1"/>
          <p:nvPr/>
        </p:nvSpPr>
        <p:spPr>
          <a:xfrm>
            <a:off x="1673752" y="3380984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Predicted Observed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B537AA-2723-4102-8898-85A5821A6B98}"/>
              </a:ext>
            </a:extLst>
          </p:cNvPr>
          <p:cNvSpPr/>
          <p:nvPr/>
        </p:nvSpPr>
        <p:spPr>
          <a:xfrm>
            <a:off x="3379573" y="759941"/>
            <a:ext cx="1062681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DB5382-DA1D-4BCE-BDF0-8BD78EF32030}"/>
              </a:ext>
            </a:extLst>
          </p:cNvPr>
          <p:cNvSpPr/>
          <p:nvPr/>
        </p:nvSpPr>
        <p:spPr>
          <a:xfrm>
            <a:off x="10698892" y="2018271"/>
            <a:ext cx="1062681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95967C-75A6-4B42-B9A0-3A2BA59D539E}"/>
              </a:ext>
            </a:extLst>
          </p:cNvPr>
          <p:cNvCxnSpPr>
            <a:stCxn id="18" idx="4"/>
          </p:cNvCxnSpPr>
          <p:nvPr/>
        </p:nvCxnSpPr>
        <p:spPr>
          <a:xfrm>
            <a:off x="3910914" y="988541"/>
            <a:ext cx="1878227" cy="3373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2B7CDE-BC29-4017-BF42-B83FC3C875B1}"/>
              </a:ext>
            </a:extLst>
          </p:cNvPr>
          <p:cNvCxnSpPr>
            <a:cxnSpLocks/>
          </p:cNvCxnSpPr>
          <p:nvPr/>
        </p:nvCxnSpPr>
        <p:spPr>
          <a:xfrm flipH="1">
            <a:off x="8155459" y="2246871"/>
            <a:ext cx="2835876" cy="2115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C0D0EBD-B0EF-48FB-940C-24AD623BF3A8}"/>
              </a:ext>
            </a:extLst>
          </p:cNvPr>
          <p:cNvSpPr/>
          <p:nvPr/>
        </p:nvSpPr>
        <p:spPr>
          <a:xfrm>
            <a:off x="42518" y="759941"/>
            <a:ext cx="3454444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172402-BB78-44F8-BFDC-8D6673E729CC}"/>
              </a:ext>
            </a:extLst>
          </p:cNvPr>
          <p:cNvCxnSpPr>
            <a:cxnSpLocks/>
          </p:cNvCxnSpPr>
          <p:nvPr/>
        </p:nvCxnSpPr>
        <p:spPr>
          <a:xfrm>
            <a:off x="1414792" y="988541"/>
            <a:ext cx="1454700" cy="3373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EF7719B-E6F9-4203-82C3-70E15B1317F9}"/>
              </a:ext>
            </a:extLst>
          </p:cNvPr>
          <p:cNvSpPr/>
          <p:nvPr/>
        </p:nvSpPr>
        <p:spPr>
          <a:xfrm>
            <a:off x="1376695" y="4293823"/>
            <a:ext cx="3454444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41B133-A5B7-43D3-87CF-646ACBBE9BF7}"/>
              </a:ext>
            </a:extLst>
          </p:cNvPr>
          <p:cNvSpPr/>
          <p:nvPr/>
        </p:nvSpPr>
        <p:spPr>
          <a:xfrm>
            <a:off x="5516760" y="4293823"/>
            <a:ext cx="1062681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768533-F896-4781-95F8-323696EBC933}"/>
              </a:ext>
            </a:extLst>
          </p:cNvPr>
          <p:cNvSpPr/>
          <p:nvPr/>
        </p:nvSpPr>
        <p:spPr>
          <a:xfrm>
            <a:off x="7302758" y="4293823"/>
            <a:ext cx="1062681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58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Holzworth, Dean (A&amp;F, Toowoomba)</dc:creator>
  <cp:lastModifiedBy>Holzworth, Dean (A&amp;F, Toowoomba)</cp:lastModifiedBy>
  <cp:revision>3</cp:revision>
  <dcterms:created xsi:type="dcterms:W3CDTF">2022-10-19T03:48:52Z</dcterms:created>
  <dcterms:modified xsi:type="dcterms:W3CDTF">2022-10-19T04:40:15Z</dcterms:modified>
</cp:coreProperties>
</file>