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62B5-A53A-4BC8-7EA5-B8CBFFAE6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2EE18-0BAF-372A-53E7-4BB510CE5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0D841-3B74-9CA8-B76B-A58BE93CD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1DA4-1516-4A98-A879-705D65FCFA6C}" type="datetimeFigureOut">
              <a:rPr lang="en-NZ" smtClean="0"/>
              <a:t>24/11/2022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BE573-96E9-1298-743E-BC5ACC21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01FA7-BA17-679D-D946-6EAF59C4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A52B-DFC8-4FBA-9718-C722F1FB760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507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6FEE-8262-6373-1609-CB633360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B7D23-E89F-7DE3-4F34-FCB9943FA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A182-4BD9-F94B-439E-01B8EBD2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1DA4-1516-4A98-A879-705D65FCFA6C}" type="datetimeFigureOut">
              <a:rPr lang="en-NZ" smtClean="0"/>
              <a:t>24/11/2022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BA3F4-28D0-C2C3-5D04-F7ECFEC14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447FC-F83B-3DD6-37A4-6C82D612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A52B-DFC8-4FBA-9718-C722F1FB760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0453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2C1BE-F867-B214-EC2C-7DB3C9DA5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DA580-4D9C-4121-680B-13848C984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4FB41-EB12-0DEE-07C9-D722E0DA0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1DA4-1516-4A98-A879-705D65FCFA6C}" type="datetimeFigureOut">
              <a:rPr lang="en-NZ" smtClean="0"/>
              <a:t>24/11/2022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8DDD4-5935-794F-87A8-0B705718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5D35C-FA2D-575E-0300-BA1327BE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A52B-DFC8-4FBA-9718-C722F1FB760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2416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8D8D-4E65-6F69-5CDE-148BD763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4D0A-96D8-FC46-7661-0632D69B1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6D09C-A148-7255-0376-FCFC6EAD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1DA4-1516-4A98-A879-705D65FCFA6C}" type="datetimeFigureOut">
              <a:rPr lang="en-NZ" smtClean="0"/>
              <a:t>24/11/2022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15E51-99C8-03BE-8026-F7950E1D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EAAEB-E511-C5C6-3419-70E9E884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A52B-DFC8-4FBA-9718-C722F1FB760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2767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59F6-2F2B-FF13-E34F-A1A6ACD2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DED39-83F5-DF2C-D988-BE2CDE3E9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64285-2B8C-EC11-D8E6-D3AE35F8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1DA4-1516-4A98-A879-705D65FCFA6C}" type="datetimeFigureOut">
              <a:rPr lang="en-NZ" smtClean="0"/>
              <a:t>24/11/2022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2C858-6605-9E5F-6946-5C97F955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EB33C-796D-FDA6-D9B1-95E4782B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A52B-DFC8-4FBA-9718-C722F1FB760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9681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07CF4-B7C1-E896-0437-9B43CB8A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6C1B9-D6AC-20D6-C338-DC4A39B7F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D9B73-90C7-E61C-E272-D1CCE2DDD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0CFA0-1A26-777C-36A1-DBB0DDCC3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1DA4-1516-4A98-A879-705D65FCFA6C}" type="datetimeFigureOut">
              <a:rPr lang="en-NZ" smtClean="0"/>
              <a:t>24/11/2022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55708-44D0-163C-0436-CEDAF2E39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13C13-5762-6A59-03A6-1B12B895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A52B-DFC8-4FBA-9718-C722F1FB760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441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6559F-5890-7F7B-4E2F-70EB330A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0F27D-7F52-B180-741B-9801CB1A6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EF236-C72F-10FF-0E51-5008D0FB0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0C6E1F-16B1-D764-51E4-1EDB045FF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B8251-D55E-E5EC-E7A8-076ED9AC0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7DD67-E7AD-9EBF-0D1B-F4C36B322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1DA4-1516-4A98-A879-705D65FCFA6C}" type="datetimeFigureOut">
              <a:rPr lang="en-NZ" smtClean="0"/>
              <a:t>24/11/2022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B29AC-794D-7205-44F4-FB0BA2ADF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586B9-5048-9008-5521-11985C72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A52B-DFC8-4FBA-9718-C722F1FB760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293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9FB7-0F94-95D2-2AF0-3239D18B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41CD4-C025-3B2C-802F-2CA97DC53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1DA4-1516-4A98-A879-705D65FCFA6C}" type="datetimeFigureOut">
              <a:rPr lang="en-NZ" smtClean="0"/>
              <a:t>24/11/2022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5115B-0977-3AE6-67DB-D35918D3D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484EF-7DBA-86AE-C651-255E2E9E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A52B-DFC8-4FBA-9718-C722F1FB760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5944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28A5E-8B46-E31D-4F19-0D663DCE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1DA4-1516-4A98-A879-705D65FCFA6C}" type="datetimeFigureOut">
              <a:rPr lang="en-NZ" smtClean="0"/>
              <a:t>24/11/2022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81CFE-2A4B-8611-C1ED-AAB623E1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27DC0-B541-BE94-313C-A8967B76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A52B-DFC8-4FBA-9718-C722F1FB760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3996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48002-CC40-7C3C-8892-0151EB6D6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CA63F-7456-45EF-DB41-0D3CE3873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9CB22-17E2-41E0-3343-E76740E0F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ABD2F-2D2E-2C02-E210-C0C875D2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1DA4-1516-4A98-A879-705D65FCFA6C}" type="datetimeFigureOut">
              <a:rPr lang="en-NZ" smtClean="0"/>
              <a:t>24/11/2022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7DA60-3477-46FE-5D58-56D46A609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EC703-200A-6E30-44D1-DB2AEF10A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A52B-DFC8-4FBA-9718-C722F1FB760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4191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F0F1-7EA9-42E2-4BD3-5177BCEED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534088-522A-A443-974B-B087C46E5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8FFD1-B92B-9BAD-B3E1-A0396E7FC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F2F65-E7AA-C1F6-B93D-E3F8C388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1DA4-1516-4A98-A879-705D65FCFA6C}" type="datetimeFigureOut">
              <a:rPr lang="en-NZ" smtClean="0"/>
              <a:t>24/11/2022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2A412-FCAD-1B9B-3E26-6C5E0765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11E43-A681-F03D-A1DF-32AB1F39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A52B-DFC8-4FBA-9718-C722F1FB760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0532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5A281-2A27-9288-BC43-3F7E3D86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8DBDF-B26D-5EB4-3348-9E2E009E1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6BB35-1AD8-E5E9-0C58-6E15D3A3A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71DA4-1516-4A98-A879-705D65FCFA6C}" type="datetimeFigureOut">
              <a:rPr lang="en-NZ" smtClean="0"/>
              <a:t>24/11/2022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48CCF-CD55-E953-0B53-726527D9B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7D55A-7EA4-EB14-265B-A92284C20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7A52B-DFC8-4FBA-9718-C722F1FB760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5146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0D4729E-9FF6-2B42-0A89-9C49F4A6EBEF}"/>
              </a:ext>
            </a:extLst>
          </p:cNvPr>
          <p:cNvSpPr/>
          <p:nvPr/>
        </p:nvSpPr>
        <p:spPr>
          <a:xfrm>
            <a:off x="228601" y="370490"/>
            <a:ext cx="5470148" cy="1474076"/>
          </a:xfrm>
          <a:custGeom>
            <a:avLst/>
            <a:gdLst>
              <a:gd name="connsiteX0" fmla="*/ 2621280 w 5470148"/>
              <a:gd name="connsiteY0" fmla="*/ 141890 h 1474076"/>
              <a:gd name="connsiteX1" fmla="*/ 2573983 w 5470148"/>
              <a:gd name="connsiteY1" fmla="*/ 134007 h 1474076"/>
              <a:gd name="connsiteX2" fmla="*/ 1044728 w 5470148"/>
              <a:gd name="connsiteY2" fmla="*/ 0 h 1474076"/>
              <a:gd name="connsiteX3" fmla="*/ 555997 w 5470148"/>
              <a:gd name="connsiteY3" fmla="*/ 63062 h 1474076"/>
              <a:gd name="connsiteX4" fmla="*/ 366811 w 5470148"/>
              <a:gd name="connsiteY4" fmla="*/ 189187 h 1474076"/>
              <a:gd name="connsiteX5" fmla="*/ 59383 w 5470148"/>
              <a:gd name="connsiteY5" fmla="*/ 472966 h 1474076"/>
              <a:gd name="connsiteX6" fmla="*/ 4204 w 5470148"/>
              <a:gd name="connsiteY6" fmla="*/ 622738 h 1474076"/>
              <a:gd name="connsiteX7" fmla="*/ 177625 w 5470148"/>
              <a:gd name="connsiteY7" fmla="*/ 764628 h 1474076"/>
              <a:gd name="connsiteX8" fmla="*/ 847659 w 5470148"/>
              <a:gd name="connsiteY8" fmla="*/ 930166 h 1474076"/>
              <a:gd name="connsiteX9" fmla="*/ 1478280 w 5470148"/>
              <a:gd name="connsiteY9" fmla="*/ 1111469 h 1474076"/>
              <a:gd name="connsiteX10" fmla="*/ 2045838 w 5470148"/>
              <a:gd name="connsiteY10" fmla="*/ 1292773 h 1474076"/>
              <a:gd name="connsiteX11" fmla="*/ 3512031 w 5470148"/>
              <a:gd name="connsiteY11" fmla="*/ 1474076 h 1474076"/>
              <a:gd name="connsiteX12" fmla="*/ 5009756 w 5470148"/>
              <a:gd name="connsiteY12" fmla="*/ 1158766 h 1474076"/>
              <a:gd name="connsiteX13" fmla="*/ 5325066 w 5470148"/>
              <a:gd name="connsiteY13" fmla="*/ 977462 h 1474076"/>
              <a:gd name="connsiteX14" fmla="*/ 5443307 w 5470148"/>
              <a:gd name="connsiteY14" fmla="*/ 827690 h 1474076"/>
              <a:gd name="connsiteX15" fmla="*/ 5396011 w 5470148"/>
              <a:gd name="connsiteY15" fmla="*/ 536028 h 1474076"/>
              <a:gd name="connsiteX16" fmla="*/ 5230473 w 5470148"/>
              <a:gd name="connsiteY16" fmla="*/ 441435 h 1474076"/>
              <a:gd name="connsiteX17" fmla="*/ 4647149 w 5470148"/>
              <a:gd name="connsiteY17" fmla="*/ 291662 h 1474076"/>
              <a:gd name="connsiteX18" fmla="*/ 4260893 w 5470148"/>
              <a:gd name="connsiteY18" fmla="*/ 204952 h 1474076"/>
              <a:gd name="connsiteX19" fmla="*/ 3669687 w 5470148"/>
              <a:gd name="connsiteY19" fmla="*/ 149773 h 1474076"/>
              <a:gd name="connsiteX20" fmla="*/ 3480500 w 5470148"/>
              <a:gd name="connsiteY20" fmla="*/ 110359 h 1474076"/>
              <a:gd name="connsiteX21" fmla="*/ 3180956 w 5470148"/>
              <a:gd name="connsiteY21" fmla="*/ 141890 h 1474076"/>
              <a:gd name="connsiteX22" fmla="*/ 3031183 w 5470148"/>
              <a:gd name="connsiteY22" fmla="*/ 149773 h 1474076"/>
              <a:gd name="connsiteX23" fmla="*/ 2802583 w 5470148"/>
              <a:gd name="connsiteY23" fmla="*/ 110359 h 1474076"/>
              <a:gd name="connsiteX24" fmla="*/ 2629162 w 5470148"/>
              <a:gd name="connsiteY24" fmla="*/ 63062 h 1474076"/>
              <a:gd name="connsiteX25" fmla="*/ 2526687 w 5470148"/>
              <a:gd name="connsiteY25" fmla="*/ 110359 h 147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470148" h="1474076">
                <a:moveTo>
                  <a:pt x="2621280" y="141890"/>
                </a:moveTo>
                <a:cubicBezTo>
                  <a:pt x="2605514" y="139262"/>
                  <a:pt x="2589902" y="135440"/>
                  <a:pt x="2573983" y="134007"/>
                </a:cubicBezTo>
                <a:lnTo>
                  <a:pt x="1044728" y="0"/>
                </a:lnTo>
                <a:cubicBezTo>
                  <a:pt x="881818" y="21021"/>
                  <a:pt x="714212" y="18909"/>
                  <a:pt x="555997" y="63062"/>
                </a:cubicBezTo>
                <a:cubicBezTo>
                  <a:pt x="482995" y="83435"/>
                  <a:pt x="428291" y="144864"/>
                  <a:pt x="366811" y="189187"/>
                </a:cubicBezTo>
                <a:cubicBezTo>
                  <a:pt x="200880" y="308812"/>
                  <a:pt x="208613" y="316275"/>
                  <a:pt x="59383" y="472966"/>
                </a:cubicBezTo>
                <a:cubicBezTo>
                  <a:pt x="40990" y="522890"/>
                  <a:pt x="-15785" y="573431"/>
                  <a:pt x="4204" y="622738"/>
                </a:cubicBezTo>
                <a:cubicBezTo>
                  <a:pt x="32266" y="691956"/>
                  <a:pt x="107451" y="739050"/>
                  <a:pt x="177625" y="764628"/>
                </a:cubicBezTo>
                <a:cubicBezTo>
                  <a:pt x="393775" y="843412"/>
                  <a:pt x="625367" y="870888"/>
                  <a:pt x="847659" y="930166"/>
                </a:cubicBezTo>
                <a:cubicBezTo>
                  <a:pt x="1058996" y="986522"/>
                  <a:pt x="1268935" y="1048114"/>
                  <a:pt x="1478280" y="1111469"/>
                </a:cubicBezTo>
                <a:cubicBezTo>
                  <a:pt x="1668370" y="1168996"/>
                  <a:pt x="1852956" y="1245440"/>
                  <a:pt x="2045838" y="1292773"/>
                </a:cubicBezTo>
                <a:cubicBezTo>
                  <a:pt x="2699392" y="1453155"/>
                  <a:pt x="2838794" y="1431556"/>
                  <a:pt x="3512031" y="1474076"/>
                </a:cubicBezTo>
                <a:cubicBezTo>
                  <a:pt x="3861597" y="1410821"/>
                  <a:pt x="4645604" y="1286948"/>
                  <a:pt x="5009756" y="1158766"/>
                </a:cubicBezTo>
                <a:cubicBezTo>
                  <a:pt x="5124118" y="1118511"/>
                  <a:pt x="5219963" y="1037897"/>
                  <a:pt x="5325066" y="977462"/>
                </a:cubicBezTo>
                <a:cubicBezTo>
                  <a:pt x="5364480" y="927538"/>
                  <a:pt x="5416652" y="885442"/>
                  <a:pt x="5443307" y="827690"/>
                </a:cubicBezTo>
                <a:cubicBezTo>
                  <a:pt x="5489536" y="727527"/>
                  <a:pt x="5477474" y="614776"/>
                  <a:pt x="5396011" y="536028"/>
                </a:cubicBezTo>
                <a:cubicBezTo>
                  <a:pt x="5350317" y="491857"/>
                  <a:pt x="5290890" y="461150"/>
                  <a:pt x="5230473" y="441435"/>
                </a:cubicBezTo>
                <a:cubicBezTo>
                  <a:pt x="5039629" y="379159"/>
                  <a:pt x="4841545" y="341764"/>
                  <a:pt x="4647149" y="291662"/>
                </a:cubicBezTo>
                <a:cubicBezTo>
                  <a:pt x="4483835" y="249571"/>
                  <a:pt x="4432158" y="230803"/>
                  <a:pt x="4260893" y="204952"/>
                </a:cubicBezTo>
                <a:cubicBezTo>
                  <a:pt x="4064767" y="175348"/>
                  <a:pt x="3866286" y="174348"/>
                  <a:pt x="3669687" y="149773"/>
                </a:cubicBezTo>
                <a:cubicBezTo>
                  <a:pt x="3585256" y="139219"/>
                  <a:pt x="3563176" y="131028"/>
                  <a:pt x="3480500" y="110359"/>
                </a:cubicBezTo>
                <a:lnTo>
                  <a:pt x="3180956" y="141890"/>
                </a:lnTo>
                <a:cubicBezTo>
                  <a:pt x="3131154" y="146259"/>
                  <a:pt x="3081004" y="153925"/>
                  <a:pt x="3031183" y="149773"/>
                </a:cubicBezTo>
                <a:cubicBezTo>
                  <a:pt x="2954126" y="143352"/>
                  <a:pt x="2878169" y="126662"/>
                  <a:pt x="2802583" y="110359"/>
                </a:cubicBezTo>
                <a:cubicBezTo>
                  <a:pt x="2744012" y="97726"/>
                  <a:pt x="2629162" y="63062"/>
                  <a:pt x="2629162" y="63062"/>
                </a:cubicBezTo>
                <a:cubicBezTo>
                  <a:pt x="2531139" y="103905"/>
                  <a:pt x="2558721" y="78321"/>
                  <a:pt x="2526687" y="11035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rgbClr val="FF0000"/>
                </a:solidFill>
              </a:rPr>
              <a:t>Paddock</a:t>
            </a:r>
          </a:p>
          <a:p>
            <a:pPr algn="ctr"/>
            <a:r>
              <a:rPr lang="en-NZ" dirty="0">
                <a:solidFill>
                  <a:srgbClr val="FF0000"/>
                </a:solidFill>
              </a:rPr>
              <a:t>Area = 1</a:t>
            </a:r>
          </a:p>
          <a:p>
            <a:pPr algn="ctr"/>
            <a:r>
              <a:rPr lang="en-NZ" dirty="0">
                <a:solidFill>
                  <a:srgbClr val="FF0000"/>
                </a:solidFill>
              </a:rPr>
              <a:t>20 kg N /ha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D943761-4AB2-0E25-B82D-5A12AEF5547C}"/>
              </a:ext>
            </a:extLst>
          </p:cNvPr>
          <p:cNvSpPr/>
          <p:nvPr/>
        </p:nvSpPr>
        <p:spPr>
          <a:xfrm>
            <a:off x="0" y="2932385"/>
            <a:ext cx="1738411" cy="441435"/>
          </a:xfrm>
          <a:custGeom>
            <a:avLst/>
            <a:gdLst>
              <a:gd name="connsiteX0" fmla="*/ 2621280 w 5470148"/>
              <a:gd name="connsiteY0" fmla="*/ 141890 h 1474076"/>
              <a:gd name="connsiteX1" fmla="*/ 2573983 w 5470148"/>
              <a:gd name="connsiteY1" fmla="*/ 134007 h 1474076"/>
              <a:gd name="connsiteX2" fmla="*/ 1044728 w 5470148"/>
              <a:gd name="connsiteY2" fmla="*/ 0 h 1474076"/>
              <a:gd name="connsiteX3" fmla="*/ 555997 w 5470148"/>
              <a:gd name="connsiteY3" fmla="*/ 63062 h 1474076"/>
              <a:gd name="connsiteX4" fmla="*/ 366811 w 5470148"/>
              <a:gd name="connsiteY4" fmla="*/ 189187 h 1474076"/>
              <a:gd name="connsiteX5" fmla="*/ 59383 w 5470148"/>
              <a:gd name="connsiteY5" fmla="*/ 472966 h 1474076"/>
              <a:gd name="connsiteX6" fmla="*/ 4204 w 5470148"/>
              <a:gd name="connsiteY6" fmla="*/ 622738 h 1474076"/>
              <a:gd name="connsiteX7" fmla="*/ 177625 w 5470148"/>
              <a:gd name="connsiteY7" fmla="*/ 764628 h 1474076"/>
              <a:gd name="connsiteX8" fmla="*/ 847659 w 5470148"/>
              <a:gd name="connsiteY8" fmla="*/ 930166 h 1474076"/>
              <a:gd name="connsiteX9" fmla="*/ 1478280 w 5470148"/>
              <a:gd name="connsiteY9" fmla="*/ 1111469 h 1474076"/>
              <a:gd name="connsiteX10" fmla="*/ 2045838 w 5470148"/>
              <a:gd name="connsiteY10" fmla="*/ 1292773 h 1474076"/>
              <a:gd name="connsiteX11" fmla="*/ 3512031 w 5470148"/>
              <a:gd name="connsiteY11" fmla="*/ 1474076 h 1474076"/>
              <a:gd name="connsiteX12" fmla="*/ 5009756 w 5470148"/>
              <a:gd name="connsiteY12" fmla="*/ 1158766 h 1474076"/>
              <a:gd name="connsiteX13" fmla="*/ 5325066 w 5470148"/>
              <a:gd name="connsiteY13" fmla="*/ 977462 h 1474076"/>
              <a:gd name="connsiteX14" fmla="*/ 5443307 w 5470148"/>
              <a:gd name="connsiteY14" fmla="*/ 827690 h 1474076"/>
              <a:gd name="connsiteX15" fmla="*/ 5396011 w 5470148"/>
              <a:gd name="connsiteY15" fmla="*/ 536028 h 1474076"/>
              <a:gd name="connsiteX16" fmla="*/ 5230473 w 5470148"/>
              <a:gd name="connsiteY16" fmla="*/ 441435 h 1474076"/>
              <a:gd name="connsiteX17" fmla="*/ 4647149 w 5470148"/>
              <a:gd name="connsiteY17" fmla="*/ 291662 h 1474076"/>
              <a:gd name="connsiteX18" fmla="*/ 4260893 w 5470148"/>
              <a:gd name="connsiteY18" fmla="*/ 204952 h 1474076"/>
              <a:gd name="connsiteX19" fmla="*/ 3669687 w 5470148"/>
              <a:gd name="connsiteY19" fmla="*/ 149773 h 1474076"/>
              <a:gd name="connsiteX20" fmla="*/ 3480500 w 5470148"/>
              <a:gd name="connsiteY20" fmla="*/ 110359 h 1474076"/>
              <a:gd name="connsiteX21" fmla="*/ 3180956 w 5470148"/>
              <a:gd name="connsiteY21" fmla="*/ 141890 h 1474076"/>
              <a:gd name="connsiteX22" fmla="*/ 3031183 w 5470148"/>
              <a:gd name="connsiteY22" fmla="*/ 149773 h 1474076"/>
              <a:gd name="connsiteX23" fmla="*/ 2802583 w 5470148"/>
              <a:gd name="connsiteY23" fmla="*/ 110359 h 1474076"/>
              <a:gd name="connsiteX24" fmla="*/ 2629162 w 5470148"/>
              <a:gd name="connsiteY24" fmla="*/ 63062 h 1474076"/>
              <a:gd name="connsiteX25" fmla="*/ 2526687 w 5470148"/>
              <a:gd name="connsiteY25" fmla="*/ 110359 h 147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470148" h="1474076">
                <a:moveTo>
                  <a:pt x="2621280" y="141890"/>
                </a:moveTo>
                <a:cubicBezTo>
                  <a:pt x="2605514" y="139262"/>
                  <a:pt x="2589902" y="135440"/>
                  <a:pt x="2573983" y="134007"/>
                </a:cubicBezTo>
                <a:lnTo>
                  <a:pt x="1044728" y="0"/>
                </a:lnTo>
                <a:cubicBezTo>
                  <a:pt x="881818" y="21021"/>
                  <a:pt x="714212" y="18909"/>
                  <a:pt x="555997" y="63062"/>
                </a:cubicBezTo>
                <a:cubicBezTo>
                  <a:pt x="482995" y="83435"/>
                  <a:pt x="428291" y="144864"/>
                  <a:pt x="366811" y="189187"/>
                </a:cubicBezTo>
                <a:cubicBezTo>
                  <a:pt x="200880" y="308812"/>
                  <a:pt x="208613" y="316275"/>
                  <a:pt x="59383" y="472966"/>
                </a:cubicBezTo>
                <a:cubicBezTo>
                  <a:pt x="40990" y="522890"/>
                  <a:pt x="-15785" y="573431"/>
                  <a:pt x="4204" y="622738"/>
                </a:cubicBezTo>
                <a:cubicBezTo>
                  <a:pt x="32266" y="691956"/>
                  <a:pt x="107451" y="739050"/>
                  <a:pt x="177625" y="764628"/>
                </a:cubicBezTo>
                <a:cubicBezTo>
                  <a:pt x="393775" y="843412"/>
                  <a:pt x="625367" y="870888"/>
                  <a:pt x="847659" y="930166"/>
                </a:cubicBezTo>
                <a:cubicBezTo>
                  <a:pt x="1058996" y="986522"/>
                  <a:pt x="1268935" y="1048114"/>
                  <a:pt x="1478280" y="1111469"/>
                </a:cubicBezTo>
                <a:cubicBezTo>
                  <a:pt x="1668370" y="1168996"/>
                  <a:pt x="1852956" y="1245440"/>
                  <a:pt x="2045838" y="1292773"/>
                </a:cubicBezTo>
                <a:cubicBezTo>
                  <a:pt x="2699392" y="1453155"/>
                  <a:pt x="2838794" y="1431556"/>
                  <a:pt x="3512031" y="1474076"/>
                </a:cubicBezTo>
                <a:cubicBezTo>
                  <a:pt x="3861597" y="1410821"/>
                  <a:pt x="4645604" y="1286948"/>
                  <a:pt x="5009756" y="1158766"/>
                </a:cubicBezTo>
                <a:cubicBezTo>
                  <a:pt x="5124118" y="1118511"/>
                  <a:pt x="5219963" y="1037897"/>
                  <a:pt x="5325066" y="977462"/>
                </a:cubicBezTo>
                <a:cubicBezTo>
                  <a:pt x="5364480" y="927538"/>
                  <a:pt x="5416652" y="885442"/>
                  <a:pt x="5443307" y="827690"/>
                </a:cubicBezTo>
                <a:cubicBezTo>
                  <a:pt x="5489536" y="727527"/>
                  <a:pt x="5477474" y="614776"/>
                  <a:pt x="5396011" y="536028"/>
                </a:cubicBezTo>
                <a:cubicBezTo>
                  <a:pt x="5350317" y="491857"/>
                  <a:pt x="5290890" y="461150"/>
                  <a:pt x="5230473" y="441435"/>
                </a:cubicBezTo>
                <a:cubicBezTo>
                  <a:pt x="5039629" y="379159"/>
                  <a:pt x="4841545" y="341764"/>
                  <a:pt x="4647149" y="291662"/>
                </a:cubicBezTo>
                <a:cubicBezTo>
                  <a:pt x="4483835" y="249571"/>
                  <a:pt x="4432158" y="230803"/>
                  <a:pt x="4260893" y="204952"/>
                </a:cubicBezTo>
                <a:cubicBezTo>
                  <a:pt x="4064767" y="175348"/>
                  <a:pt x="3866286" y="174348"/>
                  <a:pt x="3669687" y="149773"/>
                </a:cubicBezTo>
                <a:cubicBezTo>
                  <a:pt x="3585256" y="139219"/>
                  <a:pt x="3563176" y="131028"/>
                  <a:pt x="3480500" y="110359"/>
                </a:cubicBezTo>
                <a:lnTo>
                  <a:pt x="3180956" y="141890"/>
                </a:lnTo>
                <a:cubicBezTo>
                  <a:pt x="3131154" y="146259"/>
                  <a:pt x="3081004" y="153925"/>
                  <a:pt x="3031183" y="149773"/>
                </a:cubicBezTo>
                <a:cubicBezTo>
                  <a:pt x="2954126" y="143352"/>
                  <a:pt x="2878169" y="126662"/>
                  <a:pt x="2802583" y="110359"/>
                </a:cubicBezTo>
                <a:cubicBezTo>
                  <a:pt x="2744012" y="97726"/>
                  <a:pt x="2629162" y="63062"/>
                  <a:pt x="2629162" y="63062"/>
                </a:cubicBezTo>
                <a:cubicBezTo>
                  <a:pt x="2531139" y="103905"/>
                  <a:pt x="2558721" y="78321"/>
                  <a:pt x="2526687" y="11035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rgbClr val="FF0000"/>
                </a:solidFill>
              </a:rPr>
              <a:t>Zone area = 0.2</a:t>
            </a:r>
          </a:p>
          <a:p>
            <a:pPr algn="ctr"/>
            <a:r>
              <a:rPr lang="en-NZ" dirty="0">
                <a:solidFill>
                  <a:srgbClr val="FF0000"/>
                </a:solidFill>
              </a:rPr>
              <a:t> 100 N kg/ha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BFB8AC7-E3FA-2905-3275-E8BB797A812F}"/>
              </a:ext>
            </a:extLst>
          </p:cNvPr>
          <p:cNvSpPr/>
          <p:nvPr/>
        </p:nvSpPr>
        <p:spPr>
          <a:xfrm>
            <a:off x="2033752" y="2932385"/>
            <a:ext cx="1738411" cy="441435"/>
          </a:xfrm>
          <a:custGeom>
            <a:avLst/>
            <a:gdLst>
              <a:gd name="connsiteX0" fmla="*/ 2621280 w 5470148"/>
              <a:gd name="connsiteY0" fmla="*/ 141890 h 1474076"/>
              <a:gd name="connsiteX1" fmla="*/ 2573983 w 5470148"/>
              <a:gd name="connsiteY1" fmla="*/ 134007 h 1474076"/>
              <a:gd name="connsiteX2" fmla="*/ 1044728 w 5470148"/>
              <a:gd name="connsiteY2" fmla="*/ 0 h 1474076"/>
              <a:gd name="connsiteX3" fmla="*/ 555997 w 5470148"/>
              <a:gd name="connsiteY3" fmla="*/ 63062 h 1474076"/>
              <a:gd name="connsiteX4" fmla="*/ 366811 w 5470148"/>
              <a:gd name="connsiteY4" fmla="*/ 189187 h 1474076"/>
              <a:gd name="connsiteX5" fmla="*/ 59383 w 5470148"/>
              <a:gd name="connsiteY5" fmla="*/ 472966 h 1474076"/>
              <a:gd name="connsiteX6" fmla="*/ 4204 w 5470148"/>
              <a:gd name="connsiteY6" fmla="*/ 622738 h 1474076"/>
              <a:gd name="connsiteX7" fmla="*/ 177625 w 5470148"/>
              <a:gd name="connsiteY7" fmla="*/ 764628 h 1474076"/>
              <a:gd name="connsiteX8" fmla="*/ 847659 w 5470148"/>
              <a:gd name="connsiteY8" fmla="*/ 930166 h 1474076"/>
              <a:gd name="connsiteX9" fmla="*/ 1478280 w 5470148"/>
              <a:gd name="connsiteY9" fmla="*/ 1111469 h 1474076"/>
              <a:gd name="connsiteX10" fmla="*/ 2045838 w 5470148"/>
              <a:gd name="connsiteY10" fmla="*/ 1292773 h 1474076"/>
              <a:gd name="connsiteX11" fmla="*/ 3512031 w 5470148"/>
              <a:gd name="connsiteY11" fmla="*/ 1474076 h 1474076"/>
              <a:gd name="connsiteX12" fmla="*/ 5009756 w 5470148"/>
              <a:gd name="connsiteY12" fmla="*/ 1158766 h 1474076"/>
              <a:gd name="connsiteX13" fmla="*/ 5325066 w 5470148"/>
              <a:gd name="connsiteY13" fmla="*/ 977462 h 1474076"/>
              <a:gd name="connsiteX14" fmla="*/ 5443307 w 5470148"/>
              <a:gd name="connsiteY14" fmla="*/ 827690 h 1474076"/>
              <a:gd name="connsiteX15" fmla="*/ 5396011 w 5470148"/>
              <a:gd name="connsiteY15" fmla="*/ 536028 h 1474076"/>
              <a:gd name="connsiteX16" fmla="*/ 5230473 w 5470148"/>
              <a:gd name="connsiteY16" fmla="*/ 441435 h 1474076"/>
              <a:gd name="connsiteX17" fmla="*/ 4647149 w 5470148"/>
              <a:gd name="connsiteY17" fmla="*/ 291662 h 1474076"/>
              <a:gd name="connsiteX18" fmla="*/ 4260893 w 5470148"/>
              <a:gd name="connsiteY18" fmla="*/ 204952 h 1474076"/>
              <a:gd name="connsiteX19" fmla="*/ 3669687 w 5470148"/>
              <a:gd name="connsiteY19" fmla="*/ 149773 h 1474076"/>
              <a:gd name="connsiteX20" fmla="*/ 3480500 w 5470148"/>
              <a:gd name="connsiteY20" fmla="*/ 110359 h 1474076"/>
              <a:gd name="connsiteX21" fmla="*/ 3180956 w 5470148"/>
              <a:gd name="connsiteY21" fmla="*/ 141890 h 1474076"/>
              <a:gd name="connsiteX22" fmla="*/ 3031183 w 5470148"/>
              <a:gd name="connsiteY22" fmla="*/ 149773 h 1474076"/>
              <a:gd name="connsiteX23" fmla="*/ 2802583 w 5470148"/>
              <a:gd name="connsiteY23" fmla="*/ 110359 h 1474076"/>
              <a:gd name="connsiteX24" fmla="*/ 2629162 w 5470148"/>
              <a:gd name="connsiteY24" fmla="*/ 63062 h 1474076"/>
              <a:gd name="connsiteX25" fmla="*/ 2526687 w 5470148"/>
              <a:gd name="connsiteY25" fmla="*/ 110359 h 147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470148" h="1474076">
                <a:moveTo>
                  <a:pt x="2621280" y="141890"/>
                </a:moveTo>
                <a:cubicBezTo>
                  <a:pt x="2605514" y="139262"/>
                  <a:pt x="2589902" y="135440"/>
                  <a:pt x="2573983" y="134007"/>
                </a:cubicBezTo>
                <a:lnTo>
                  <a:pt x="1044728" y="0"/>
                </a:lnTo>
                <a:cubicBezTo>
                  <a:pt x="881818" y="21021"/>
                  <a:pt x="714212" y="18909"/>
                  <a:pt x="555997" y="63062"/>
                </a:cubicBezTo>
                <a:cubicBezTo>
                  <a:pt x="482995" y="83435"/>
                  <a:pt x="428291" y="144864"/>
                  <a:pt x="366811" y="189187"/>
                </a:cubicBezTo>
                <a:cubicBezTo>
                  <a:pt x="200880" y="308812"/>
                  <a:pt x="208613" y="316275"/>
                  <a:pt x="59383" y="472966"/>
                </a:cubicBezTo>
                <a:cubicBezTo>
                  <a:pt x="40990" y="522890"/>
                  <a:pt x="-15785" y="573431"/>
                  <a:pt x="4204" y="622738"/>
                </a:cubicBezTo>
                <a:cubicBezTo>
                  <a:pt x="32266" y="691956"/>
                  <a:pt x="107451" y="739050"/>
                  <a:pt x="177625" y="764628"/>
                </a:cubicBezTo>
                <a:cubicBezTo>
                  <a:pt x="393775" y="843412"/>
                  <a:pt x="625367" y="870888"/>
                  <a:pt x="847659" y="930166"/>
                </a:cubicBezTo>
                <a:cubicBezTo>
                  <a:pt x="1058996" y="986522"/>
                  <a:pt x="1268935" y="1048114"/>
                  <a:pt x="1478280" y="1111469"/>
                </a:cubicBezTo>
                <a:cubicBezTo>
                  <a:pt x="1668370" y="1168996"/>
                  <a:pt x="1852956" y="1245440"/>
                  <a:pt x="2045838" y="1292773"/>
                </a:cubicBezTo>
                <a:cubicBezTo>
                  <a:pt x="2699392" y="1453155"/>
                  <a:pt x="2838794" y="1431556"/>
                  <a:pt x="3512031" y="1474076"/>
                </a:cubicBezTo>
                <a:cubicBezTo>
                  <a:pt x="3861597" y="1410821"/>
                  <a:pt x="4645604" y="1286948"/>
                  <a:pt x="5009756" y="1158766"/>
                </a:cubicBezTo>
                <a:cubicBezTo>
                  <a:pt x="5124118" y="1118511"/>
                  <a:pt x="5219963" y="1037897"/>
                  <a:pt x="5325066" y="977462"/>
                </a:cubicBezTo>
                <a:cubicBezTo>
                  <a:pt x="5364480" y="927538"/>
                  <a:pt x="5416652" y="885442"/>
                  <a:pt x="5443307" y="827690"/>
                </a:cubicBezTo>
                <a:cubicBezTo>
                  <a:pt x="5489536" y="727527"/>
                  <a:pt x="5477474" y="614776"/>
                  <a:pt x="5396011" y="536028"/>
                </a:cubicBezTo>
                <a:cubicBezTo>
                  <a:pt x="5350317" y="491857"/>
                  <a:pt x="5290890" y="461150"/>
                  <a:pt x="5230473" y="441435"/>
                </a:cubicBezTo>
                <a:cubicBezTo>
                  <a:pt x="5039629" y="379159"/>
                  <a:pt x="4841545" y="341764"/>
                  <a:pt x="4647149" y="291662"/>
                </a:cubicBezTo>
                <a:cubicBezTo>
                  <a:pt x="4483835" y="249571"/>
                  <a:pt x="4432158" y="230803"/>
                  <a:pt x="4260893" y="204952"/>
                </a:cubicBezTo>
                <a:cubicBezTo>
                  <a:pt x="4064767" y="175348"/>
                  <a:pt x="3866286" y="174348"/>
                  <a:pt x="3669687" y="149773"/>
                </a:cubicBezTo>
                <a:cubicBezTo>
                  <a:pt x="3585256" y="139219"/>
                  <a:pt x="3563176" y="131028"/>
                  <a:pt x="3480500" y="110359"/>
                </a:cubicBezTo>
                <a:lnTo>
                  <a:pt x="3180956" y="141890"/>
                </a:lnTo>
                <a:cubicBezTo>
                  <a:pt x="3131154" y="146259"/>
                  <a:pt x="3081004" y="153925"/>
                  <a:pt x="3031183" y="149773"/>
                </a:cubicBezTo>
                <a:cubicBezTo>
                  <a:pt x="2954126" y="143352"/>
                  <a:pt x="2878169" y="126662"/>
                  <a:pt x="2802583" y="110359"/>
                </a:cubicBezTo>
                <a:cubicBezTo>
                  <a:pt x="2744012" y="97726"/>
                  <a:pt x="2629162" y="63062"/>
                  <a:pt x="2629162" y="63062"/>
                </a:cubicBezTo>
                <a:cubicBezTo>
                  <a:pt x="2531139" y="103905"/>
                  <a:pt x="2558721" y="78321"/>
                  <a:pt x="2526687" y="11035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rgbClr val="FF0000"/>
                </a:solidFill>
              </a:rPr>
              <a:t>Zone area = 0.2</a:t>
            </a:r>
          </a:p>
          <a:p>
            <a:pPr algn="ctr"/>
            <a:r>
              <a:rPr lang="en-NZ" dirty="0">
                <a:solidFill>
                  <a:srgbClr val="FF0000"/>
                </a:solidFill>
              </a:rPr>
              <a:t>0 N kg/ha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DCDC8E2-5815-20D8-271A-F4F6EB654D90}"/>
              </a:ext>
            </a:extLst>
          </p:cNvPr>
          <p:cNvSpPr/>
          <p:nvPr/>
        </p:nvSpPr>
        <p:spPr>
          <a:xfrm>
            <a:off x="3400098" y="3153102"/>
            <a:ext cx="1738411" cy="441435"/>
          </a:xfrm>
          <a:custGeom>
            <a:avLst/>
            <a:gdLst>
              <a:gd name="connsiteX0" fmla="*/ 2621280 w 5470148"/>
              <a:gd name="connsiteY0" fmla="*/ 141890 h 1474076"/>
              <a:gd name="connsiteX1" fmla="*/ 2573983 w 5470148"/>
              <a:gd name="connsiteY1" fmla="*/ 134007 h 1474076"/>
              <a:gd name="connsiteX2" fmla="*/ 1044728 w 5470148"/>
              <a:gd name="connsiteY2" fmla="*/ 0 h 1474076"/>
              <a:gd name="connsiteX3" fmla="*/ 555997 w 5470148"/>
              <a:gd name="connsiteY3" fmla="*/ 63062 h 1474076"/>
              <a:gd name="connsiteX4" fmla="*/ 366811 w 5470148"/>
              <a:gd name="connsiteY4" fmla="*/ 189187 h 1474076"/>
              <a:gd name="connsiteX5" fmla="*/ 59383 w 5470148"/>
              <a:gd name="connsiteY5" fmla="*/ 472966 h 1474076"/>
              <a:gd name="connsiteX6" fmla="*/ 4204 w 5470148"/>
              <a:gd name="connsiteY6" fmla="*/ 622738 h 1474076"/>
              <a:gd name="connsiteX7" fmla="*/ 177625 w 5470148"/>
              <a:gd name="connsiteY7" fmla="*/ 764628 h 1474076"/>
              <a:gd name="connsiteX8" fmla="*/ 847659 w 5470148"/>
              <a:gd name="connsiteY8" fmla="*/ 930166 h 1474076"/>
              <a:gd name="connsiteX9" fmla="*/ 1478280 w 5470148"/>
              <a:gd name="connsiteY9" fmla="*/ 1111469 h 1474076"/>
              <a:gd name="connsiteX10" fmla="*/ 2045838 w 5470148"/>
              <a:gd name="connsiteY10" fmla="*/ 1292773 h 1474076"/>
              <a:gd name="connsiteX11" fmla="*/ 3512031 w 5470148"/>
              <a:gd name="connsiteY11" fmla="*/ 1474076 h 1474076"/>
              <a:gd name="connsiteX12" fmla="*/ 5009756 w 5470148"/>
              <a:gd name="connsiteY12" fmla="*/ 1158766 h 1474076"/>
              <a:gd name="connsiteX13" fmla="*/ 5325066 w 5470148"/>
              <a:gd name="connsiteY13" fmla="*/ 977462 h 1474076"/>
              <a:gd name="connsiteX14" fmla="*/ 5443307 w 5470148"/>
              <a:gd name="connsiteY14" fmla="*/ 827690 h 1474076"/>
              <a:gd name="connsiteX15" fmla="*/ 5396011 w 5470148"/>
              <a:gd name="connsiteY15" fmla="*/ 536028 h 1474076"/>
              <a:gd name="connsiteX16" fmla="*/ 5230473 w 5470148"/>
              <a:gd name="connsiteY16" fmla="*/ 441435 h 1474076"/>
              <a:gd name="connsiteX17" fmla="*/ 4647149 w 5470148"/>
              <a:gd name="connsiteY17" fmla="*/ 291662 h 1474076"/>
              <a:gd name="connsiteX18" fmla="*/ 4260893 w 5470148"/>
              <a:gd name="connsiteY18" fmla="*/ 204952 h 1474076"/>
              <a:gd name="connsiteX19" fmla="*/ 3669687 w 5470148"/>
              <a:gd name="connsiteY19" fmla="*/ 149773 h 1474076"/>
              <a:gd name="connsiteX20" fmla="*/ 3480500 w 5470148"/>
              <a:gd name="connsiteY20" fmla="*/ 110359 h 1474076"/>
              <a:gd name="connsiteX21" fmla="*/ 3180956 w 5470148"/>
              <a:gd name="connsiteY21" fmla="*/ 141890 h 1474076"/>
              <a:gd name="connsiteX22" fmla="*/ 3031183 w 5470148"/>
              <a:gd name="connsiteY22" fmla="*/ 149773 h 1474076"/>
              <a:gd name="connsiteX23" fmla="*/ 2802583 w 5470148"/>
              <a:gd name="connsiteY23" fmla="*/ 110359 h 1474076"/>
              <a:gd name="connsiteX24" fmla="*/ 2629162 w 5470148"/>
              <a:gd name="connsiteY24" fmla="*/ 63062 h 1474076"/>
              <a:gd name="connsiteX25" fmla="*/ 2526687 w 5470148"/>
              <a:gd name="connsiteY25" fmla="*/ 110359 h 147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470148" h="1474076">
                <a:moveTo>
                  <a:pt x="2621280" y="141890"/>
                </a:moveTo>
                <a:cubicBezTo>
                  <a:pt x="2605514" y="139262"/>
                  <a:pt x="2589902" y="135440"/>
                  <a:pt x="2573983" y="134007"/>
                </a:cubicBezTo>
                <a:lnTo>
                  <a:pt x="1044728" y="0"/>
                </a:lnTo>
                <a:cubicBezTo>
                  <a:pt x="881818" y="21021"/>
                  <a:pt x="714212" y="18909"/>
                  <a:pt x="555997" y="63062"/>
                </a:cubicBezTo>
                <a:cubicBezTo>
                  <a:pt x="482995" y="83435"/>
                  <a:pt x="428291" y="144864"/>
                  <a:pt x="366811" y="189187"/>
                </a:cubicBezTo>
                <a:cubicBezTo>
                  <a:pt x="200880" y="308812"/>
                  <a:pt x="208613" y="316275"/>
                  <a:pt x="59383" y="472966"/>
                </a:cubicBezTo>
                <a:cubicBezTo>
                  <a:pt x="40990" y="522890"/>
                  <a:pt x="-15785" y="573431"/>
                  <a:pt x="4204" y="622738"/>
                </a:cubicBezTo>
                <a:cubicBezTo>
                  <a:pt x="32266" y="691956"/>
                  <a:pt x="107451" y="739050"/>
                  <a:pt x="177625" y="764628"/>
                </a:cubicBezTo>
                <a:cubicBezTo>
                  <a:pt x="393775" y="843412"/>
                  <a:pt x="625367" y="870888"/>
                  <a:pt x="847659" y="930166"/>
                </a:cubicBezTo>
                <a:cubicBezTo>
                  <a:pt x="1058996" y="986522"/>
                  <a:pt x="1268935" y="1048114"/>
                  <a:pt x="1478280" y="1111469"/>
                </a:cubicBezTo>
                <a:cubicBezTo>
                  <a:pt x="1668370" y="1168996"/>
                  <a:pt x="1852956" y="1245440"/>
                  <a:pt x="2045838" y="1292773"/>
                </a:cubicBezTo>
                <a:cubicBezTo>
                  <a:pt x="2699392" y="1453155"/>
                  <a:pt x="2838794" y="1431556"/>
                  <a:pt x="3512031" y="1474076"/>
                </a:cubicBezTo>
                <a:cubicBezTo>
                  <a:pt x="3861597" y="1410821"/>
                  <a:pt x="4645604" y="1286948"/>
                  <a:pt x="5009756" y="1158766"/>
                </a:cubicBezTo>
                <a:cubicBezTo>
                  <a:pt x="5124118" y="1118511"/>
                  <a:pt x="5219963" y="1037897"/>
                  <a:pt x="5325066" y="977462"/>
                </a:cubicBezTo>
                <a:cubicBezTo>
                  <a:pt x="5364480" y="927538"/>
                  <a:pt x="5416652" y="885442"/>
                  <a:pt x="5443307" y="827690"/>
                </a:cubicBezTo>
                <a:cubicBezTo>
                  <a:pt x="5489536" y="727527"/>
                  <a:pt x="5477474" y="614776"/>
                  <a:pt x="5396011" y="536028"/>
                </a:cubicBezTo>
                <a:cubicBezTo>
                  <a:pt x="5350317" y="491857"/>
                  <a:pt x="5290890" y="461150"/>
                  <a:pt x="5230473" y="441435"/>
                </a:cubicBezTo>
                <a:cubicBezTo>
                  <a:pt x="5039629" y="379159"/>
                  <a:pt x="4841545" y="341764"/>
                  <a:pt x="4647149" y="291662"/>
                </a:cubicBezTo>
                <a:cubicBezTo>
                  <a:pt x="4483835" y="249571"/>
                  <a:pt x="4432158" y="230803"/>
                  <a:pt x="4260893" y="204952"/>
                </a:cubicBezTo>
                <a:cubicBezTo>
                  <a:pt x="4064767" y="175348"/>
                  <a:pt x="3866286" y="174348"/>
                  <a:pt x="3669687" y="149773"/>
                </a:cubicBezTo>
                <a:cubicBezTo>
                  <a:pt x="3585256" y="139219"/>
                  <a:pt x="3563176" y="131028"/>
                  <a:pt x="3480500" y="110359"/>
                </a:cubicBezTo>
                <a:lnTo>
                  <a:pt x="3180956" y="141890"/>
                </a:lnTo>
                <a:cubicBezTo>
                  <a:pt x="3131154" y="146259"/>
                  <a:pt x="3081004" y="153925"/>
                  <a:pt x="3031183" y="149773"/>
                </a:cubicBezTo>
                <a:cubicBezTo>
                  <a:pt x="2954126" y="143352"/>
                  <a:pt x="2878169" y="126662"/>
                  <a:pt x="2802583" y="110359"/>
                </a:cubicBezTo>
                <a:cubicBezTo>
                  <a:pt x="2744012" y="97726"/>
                  <a:pt x="2629162" y="63062"/>
                  <a:pt x="2629162" y="63062"/>
                </a:cubicBezTo>
                <a:cubicBezTo>
                  <a:pt x="2531139" y="103905"/>
                  <a:pt x="2558721" y="78321"/>
                  <a:pt x="2526687" y="11035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rgbClr val="FF0000"/>
                </a:solidFill>
              </a:rPr>
              <a:t>Zone area = 0.2</a:t>
            </a:r>
          </a:p>
          <a:p>
            <a:pPr algn="ctr"/>
            <a:r>
              <a:rPr lang="en-NZ" dirty="0">
                <a:solidFill>
                  <a:srgbClr val="FF0000"/>
                </a:solidFill>
              </a:rPr>
              <a:t>0 N kg/ha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6A56277-C042-C515-D3E3-82A0BA4E28D7}"/>
              </a:ext>
            </a:extLst>
          </p:cNvPr>
          <p:cNvSpPr/>
          <p:nvPr/>
        </p:nvSpPr>
        <p:spPr>
          <a:xfrm>
            <a:off x="3400098" y="3373820"/>
            <a:ext cx="1738411" cy="441435"/>
          </a:xfrm>
          <a:custGeom>
            <a:avLst/>
            <a:gdLst>
              <a:gd name="connsiteX0" fmla="*/ 2621280 w 5470148"/>
              <a:gd name="connsiteY0" fmla="*/ 141890 h 1474076"/>
              <a:gd name="connsiteX1" fmla="*/ 2573983 w 5470148"/>
              <a:gd name="connsiteY1" fmla="*/ 134007 h 1474076"/>
              <a:gd name="connsiteX2" fmla="*/ 1044728 w 5470148"/>
              <a:gd name="connsiteY2" fmla="*/ 0 h 1474076"/>
              <a:gd name="connsiteX3" fmla="*/ 555997 w 5470148"/>
              <a:gd name="connsiteY3" fmla="*/ 63062 h 1474076"/>
              <a:gd name="connsiteX4" fmla="*/ 366811 w 5470148"/>
              <a:gd name="connsiteY4" fmla="*/ 189187 h 1474076"/>
              <a:gd name="connsiteX5" fmla="*/ 59383 w 5470148"/>
              <a:gd name="connsiteY5" fmla="*/ 472966 h 1474076"/>
              <a:gd name="connsiteX6" fmla="*/ 4204 w 5470148"/>
              <a:gd name="connsiteY6" fmla="*/ 622738 h 1474076"/>
              <a:gd name="connsiteX7" fmla="*/ 177625 w 5470148"/>
              <a:gd name="connsiteY7" fmla="*/ 764628 h 1474076"/>
              <a:gd name="connsiteX8" fmla="*/ 847659 w 5470148"/>
              <a:gd name="connsiteY8" fmla="*/ 930166 h 1474076"/>
              <a:gd name="connsiteX9" fmla="*/ 1478280 w 5470148"/>
              <a:gd name="connsiteY9" fmla="*/ 1111469 h 1474076"/>
              <a:gd name="connsiteX10" fmla="*/ 2045838 w 5470148"/>
              <a:gd name="connsiteY10" fmla="*/ 1292773 h 1474076"/>
              <a:gd name="connsiteX11" fmla="*/ 3512031 w 5470148"/>
              <a:gd name="connsiteY11" fmla="*/ 1474076 h 1474076"/>
              <a:gd name="connsiteX12" fmla="*/ 5009756 w 5470148"/>
              <a:gd name="connsiteY12" fmla="*/ 1158766 h 1474076"/>
              <a:gd name="connsiteX13" fmla="*/ 5325066 w 5470148"/>
              <a:gd name="connsiteY13" fmla="*/ 977462 h 1474076"/>
              <a:gd name="connsiteX14" fmla="*/ 5443307 w 5470148"/>
              <a:gd name="connsiteY14" fmla="*/ 827690 h 1474076"/>
              <a:gd name="connsiteX15" fmla="*/ 5396011 w 5470148"/>
              <a:gd name="connsiteY15" fmla="*/ 536028 h 1474076"/>
              <a:gd name="connsiteX16" fmla="*/ 5230473 w 5470148"/>
              <a:gd name="connsiteY16" fmla="*/ 441435 h 1474076"/>
              <a:gd name="connsiteX17" fmla="*/ 4647149 w 5470148"/>
              <a:gd name="connsiteY17" fmla="*/ 291662 h 1474076"/>
              <a:gd name="connsiteX18" fmla="*/ 4260893 w 5470148"/>
              <a:gd name="connsiteY18" fmla="*/ 204952 h 1474076"/>
              <a:gd name="connsiteX19" fmla="*/ 3669687 w 5470148"/>
              <a:gd name="connsiteY19" fmla="*/ 149773 h 1474076"/>
              <a:gd name="connsiteX20" fmla="*/ 3480500 w 5470148"/>
              <a:gd name="connsiteY20" fmla="*/ 110359 h 1474076"/>
              <a:gd name="connsiteX21" fmla="*/ 3180956 w 5470148"/>
              <a:gd name="connsiteY21" fmla="*/ 141890 h 1474076"/>
              <a:gd name="connsiteX22" fmla="*/ 3031183 w 5470148"/>
              <a:gd name="connsiteY22" fmla="*/ 149773 h 1474076"/>
              <a:gd name="connsiteX23" fmla="*/ 2802583 w 5470148"/>
              <a:gd name="connsiteY23" fmla="*/ 110359 h 1474076"/>
              <a:gd name="connsiteX24" fmla="*/ 2629162 w 5470148"/>
              <a:gd name="connsiteY24" fmla="*/ 63062 h 1474076"/>
              <a:gd name="connsiteX25" fmla="*/ 2526687 w 5470148"/>
              <a:gd name="connsiteY25" fmla="*/ 110359 h 147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470148" h="1474076">
                <a:moveTo>
                  <a:pt x="2621280" y="141890"/>
                </a:moveTo>
                <a:cubicBezTo>
                  <a:pt x="2605514" y="139262"/>
                  <a:pt x="2589902" y="135440"/>
                  <a:pt x="2573983" y="134007"/>
                </a:cubicBezTo>
                <a:lnTo>
                  <a:pt x="1044728" y="0"/>
                </a:lnTo>
                <a:cubicBezTo>
                  <a:pt x="881818" y="21021"/>
                  <a:pt x="714212" y="18909"/>
                  <a:pt x="555997" y="63062"/>
                </a:cubicBezTo>
                <a:cubicBezTo>
                  <a:pt x="482995" y="83435"/>
                  <a:pt x="428291" y="144864"/>
                  <a:pt x="366811" y="189187"/>
                </a:cubicBezTo>
                <a:cubicBezTo>
                  <a:pt x="200880" y="308812"/>
                  <a:pt x="208613" y="316275"/>
                  <a:pt x="59383" y="472966"/>
                </a:cubicBezTo>
                <a:cubicBezTo>
                  <a:pt x="40990" y="522890"/>
                  <a:pt x="-15785" y="573431"/>
                  <a:pt x="4204" y="622738"/>
                </a:cubicBezTo>
                <a:cubicBezTo>
                  <a:pt x="32266" y="691956"/>
                  <a:pt x="107451" y="739050"/>
                  <a:pt x="177625" y="764628"/>
                </a:cubicBezTo>
                <a:cubicBezTo>
                  <a:pt x="393775" y="843412"/>
                  <a:pt x="625367" y="870888"/>
                  <a:pt x="847659" y="930166"/>
                </a:cubicBezTo>
                <a:cubicBezTo>
                  <a:pt x="1058996" y="986522"/>
                  <a:pt x="1268935" y="1048114"/>
                  <a:pt x="1478280" y="1111469"/>
                </a:cubicBezTo>
                <a:cubicBezTo>
                  <a:pt x="1668370" y="1168996"/>
                  <a:pt x="1852956" y="1245440"/>
                  <a:pt x="2045838" y="1292773"/>
                </a:cubicBezTo>
                <a:cubicBezTo>
                  <a:pt x="2699392" y="1453155"/>
                  <a:pt x="2838794" y="1431556"/>
                  <a:pt x="3512031" y="1474076"/>
                </a:cubicBezTo>
                <a:cubicBezTo>
                  <a:pt x="3861597" y="1410821"/>
                  <a:pt x="4645604" y="1286948"/>
                  <a:pt x="5009756" y="1158766"/>
                </a:cubicBezTo>
                <a:cubicBezTo>
                  <a:pt x="5124118" y="1118511"/>
                  <a:pt x="5219963" y="1037897"/>
                  <a:pt x="5325066" y="977462"/>
                </a:cubicBezTo>
                <a:cubicBezTo>
                  <a:pt x="5364480" y="927538"/>
                  <a:pt x="5416652" y="885442"/>
                  <a:pt x="5443307" y="827690"/>
                </a:cubicBezTo>
                <a:cubicBezTo>
                  <a:pt x="5489536" y="727527"/>
                  <a:pt x="5477474" y="614776"/>
                  <a:pt x="5396011" y="536028"/>
                </a:cubicBezTo>
                <a:cubicBezTo>
                  <a:pt x="5350317" y="491857"/>
                  <a:pt x="5290890" y="461150"/>
                  <a:pt x="5230473" y="441435"/>
                </a:cubicBezTo>
                <a:cubicBezTo>
                  <a:pt x="5039629" y="379159"/>
                  <a:pt x="4841545" y="341764"/>
                  <a:pt x="4647149" y="291662"/>
                </a:cubicBezTo>
                <a:cubicBezTo>
                  <a:pt x="4483835" y="249571"/>
                  <a:pt x="4432158" y="230803"/>
                  <a:pt x="4260893" y="204952"/>
                </a:cubicBezTo>
                <a:cubicBezTo>
                  <a:pt x="4064767" y="175348"/>
                  <a:pt x="3866286" y="174348"/>
                  <a:pt x="3669687" y="149773"/>
                </a:cubicBezTo>
                <a:cubicBezTo>
                  <a:pt x="3585256" y="139219"/>
                  <a:pt x="3563176" y="131028"/>
                  <a:pt x="3480500" y="110359"/>
                </a:cubicBezTo>
                <a:lnTo>
                  <a:pt x="3180956" y="141890"/>
                </a:lnTo>
                <a:cubicBezTo>
                  <a:pt x="3131154" y="146259"/>
                  <a:pt x="3081004" y="153925"/>
                  <a:pt x="3031183" y="149773"/>
                </a:cubicBezTo>
                <a:cubicBezTo>
                  <a:pt x="2954126" y="143352"/>
                  <a:pt x="2878169" y="126662"/>
                  <a:pt x="2802583" y="110359"/>
                </a:cubicBezTo>
                <a:cubicBezTo>
                  <a:pt x="2744012" y="97726"/>
                  <a:pt x="2629162" y="63062"/>
                  <a:pt x="2629162" y="63062"/>
                </a:cubicBezTo>
                <a:cubicBezTo>
                  <a:pt x="2531139" y="103905"/>
                  <a:pt x="2558721" y="78321"/>
                  <a:pt x="2526687" y="11035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rgbClr val="FF0000"/>
                </a:solidFill>
              </a:rPr>
              <a:t>Zone area = 0.2</a:t>
            </a:r>
          </a:p>
          <a:p>
            <a:pPr algn="ctr"/>
            <a:r>
              <a:rPr lang="en-NZ" dirty="0">
                <a:solidFill>
                  <a:srgbClr val="FF0000"/>
                </a:solidFill>
              </a:rPr>
              <a:t>0 N kg/ha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5CCF07D-AD3F-F863-D225-89A08126A43A}"/>
              </a:ext>
            </a:extLst>
          </p:cNvPr>
          <p:cNvSpPr/>
          <p:nvPr/>
        </p:nvSpPr>
        <p:spPr>
          <a:xfrm>
            <a:off x="6324601" y="2514600"/>
            <a:ext cx="5470148" cy="1474076"/>
          </a:xfrm>
          <a:custGeom>
            <a:avLst/>
            <a:gdLst>
              <a:gd name="connsiteX0" fmla="*/ 2621280 w 5470148"/>
              <a:gd name="connsiteY0" fmla="*/ 141890 h 1474076"/>
              <a:gd name="connsiteX1" fmla="*/ 2573983 w 5470148"/>
              <a:gd name="connsiteY1" fmla="*/ 134007 h 1474076"/>
              <a:gd name="connsiteX2" fmla="*/ 1044728 w 5470148"/>
              <a:gd name="connsiteY2" fmla="*/ 0 h 1474076"/>
              <a:gd name="connsiteX3" fmla="*/ 555997 w 5470148"/>
              <a:gd name="connsiteY3" fmla="*/ 63062 h 1474076"/>
              <a:gd name="connsiteX4" fmla="*/ 366811 w 5470148"/>
              <a:gd name="connsiteY4" fmla="*/ 189187 h 1474076"/>
              <a:gd name="connsiteX5" fmla="*/ 59383 w 5470148"/>
              <a:gd name="connsiteY5" fmla="*/ 472966 h 1474076"/>
              <a:gd name="connsiteX6" fmla="*/ 4204 w 5470148"/>
              <a:gd name="connsiteY6" fmla="*/ 622738 h 1474076"/>
              <a:gd name="connsiteX7" fmla="*/ 177625 w 5470148"/>
              <a:gd name="connsiteY7" fmla="*/ 764628 h 1474076"/>
              <a:gd name="connsiteX8" fmla="*/ 847659 w 5470148"/>
              <a:gd name="connsiteY8" fmla="*/ 930166 h 1474076"/>
              <a:gd name="connsiteX9" fmla="*/ 1478280 w 5470148"/>
              <a:gd name="connsiteY9" fmla="*/ 1111469 h 1474076"/>
              <a:gd name="connsiteX10" fmla="*/ 2045838 w 5470148"/>
              <a:gd name="connsiteY10" fmla="*/ 1292773 h 1474076"/>
              <a:gd name="connsiteX11" fmla="*/ 3512031 w 5470148"/>
              <a:gd name="connsiteY11" fmla="*/ 1474076 h 1474076"/>
              <a:gd name="connsiteX12" fmla="*/ 5009756 w 5470148"/>
              <a:gd name="connsiteY12" fmla="*/ 1158766 h 1474076"/>
              <a:gd name="connsiteX13" fmla="*/ 5325066 w 5470148"/>
              <a:gd name="connsiteY13" fmla="*/ 977462 h 1474076"/>
              <a:gd name="connsiteX14" fmla="*/ 5443307 w 5470148"/>
              <a:gd name="connsiteY14" fmla="*/ 827690 h 1474076"/>
              <a:gd name="connsiteX15" fmla="*/ 5396011 w 5470148"/>
              <a:gd name="connsiteY15" fmla="*/ 536028 h 1474076"/>
              <a:gd name="connsiteX16" fmla="*/ 5230473 w 5470148"/>
              <a:gd name="connsiteY16" fmla="*/ 441435 h 1474076"/>
              <a:gd name="connsiteX17" fmla="*/ 4647149 w 5470148"/>
              <a:gd name="connsiteY17" fmla="*/ 291662 h 1474076"/>
              <a:gd name="connsiteX18" fmla="*/ 4260893 w 5470148"/>
              <a:gd name="connsiteY18" fmla="*/ 204952 h 1474076"/>
              <a:gd name="connsiteX19" fmla="*/ 3669687 w 5470148"/>
              <a:gd name="connsiteY19" fmla="*/ 149773 h 1474076"/>
              <a:gd name="connsiteX20" fmla="*/ 3480500 w 5470148"/>
              <a:gd name="connsiteY20" fmla="*/ 110359 h 1474076"/>
              <a:gd name="connsiteX21" fmla="*/ 3180956 w 5470148"/>
              <a:gd name="connsiteY21" fmla="*/ 141890 h 1474076"/>
              <a:gd name="connsiteX22" fmla="*/ 3031183 w 5470148"/>
              <a:gd name="connsiteY22" fmla="*/ 149773 h 1474076"/>
              <a:gd name="connsiteX23" fmla="*/ 2802583 w 5470148"/>
              <a:gd name="connsiteY23" fmla="*/ 110359 h 1474076"/>
              <a:gd name="connsiteX24" fmla="*/ 2629162 w 5470148"/>
              <a:gd name="connsiteY24" fmla="*/ 63062 h 1474076"/>
              <a:gd name="connsiteX25" fmla="*/ 2526687 w 5470148"/>
              <a:gd name="connsiteY25" fmla="*/ 110359 h 147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470148" h="1474076">
                <a:moveTo>
                  <a:pt x="2621280" y="141890"/>
                </a:moveTo>
                <a:cubicBezTo>
                  <a:pt x="2605514" y="139262"/>
                  <a:pt x="2589902" y="135440"/>
                  <a:pt x="2573983" y="134007"/>
                </a:cubicBezTo>
                <a:lnTo>
                  <a:pt x="1044728" y="0"/>
                </a:lnTo>
                <a:cubicBezTo>
                  <a:pt x="881818" y="21021"/>
                  <a:pt x="714212" y="18909"/>
                  <a:pt x="555997" y="63062"/>
                </a:cubicBezTo>
                <a:cubicBezTo>
                  <a:pt x="482995" y="83435"/>
                  <a:pt x="428291" y="144864"/>
                  <a:pt x="366811" y="189187"/>
                </a:cubicBezTo>
                <a:cubicBezTo>
                  <a:pt x="200880" y="308812"/>
                  <a:pt x="208613" y="316275"/>
                  <a:pt x="59383" y="472966"/>
                </a:cubicBezTo>
                <a:cubicBezTo>
                  <a:pt x="40990" y="522890"/>
                  <a:pt x="-15785" y="573431"/>
                  <a:pt x="4204" y="622738"/>
                </a:cubicBezTo>
                <a:cubicBezTo>
                  <a:pt x="32266" y="691956"/>
                  <a:pt x="107451" y="739050"/>
                  <a:pt x="177625" y="764628"/>
                </a:cubicBezTo>
                <a:cubicBezTo>
                  <a:pt x="393775" y="843412"/>
                  <a:pt x="625367" y="870888"/>
                  <a:pt x="847659" y="930166"/>
                </a:cubicBezTo>
                <a:cubicBezTo>
                  <a:pt x="1058996" y="986522"/>
                  <a:pt x="1268935" y="1048114"/>
                  <a:pt x="1478280" y="1111469"/>
                </a:cubicBezTo>
                <a:cubicBezTo>
                  <a:pt x="1668370" y="1168996"/>
                  <a:pt x="1852956" y="1245440"/>
                  <a:pt x="2045838" y="1292773"/>
                </a:cubicBezTo>
                <a:cubicBezTo>
                  <a:pt x="2699392" y="1453155"/>
                  <a:pt x="2838794" y="1431556"/>
                  <a:pt x="3512031" y="1474076"/>
                </a:cubicBezTo>
                <a:cubicBezTo>
                  <a:pt x="3861597" y="1410821"/>
                  <a:pt x="4645604" y="1286948"/>
                  <a:pt x="5009756" y="1158766"/>
                </a:cubicBezTo>
                <a:cubicBezTo>
                  <a:pt x="5124118" y="1118511"/>
                  <a:pt x="5219963" y="1037897"/>
                  <a:pt x="5325066" y="977462"/>
                </a:cubicBezTo>
                <a:cubicBezTo>
                  <a:pt x="5364480" y="927538"/>
                  <a:pt x="5416652" y="885442"/>
                  <a:pt x="5443307" y="827690"/>
                </a:cubicBezTo>
                <a:cubicBezTo>
                  <a:pt x="5489536" y="727527"/>
                  <a:pt x="5477474" y="614776"/>
                  <a:pt x="5396011" y="536028"/>
                </a:cubicBezTo>
                <a:cubicBezTo>
                  <a:pt x="5350317" y="491857"/>
                  <a:pt x="5290890" y="461150"/>
                  <a:pt x="5230473" y="441435"/>
                </a:cubicBezTo>
                <a:cubicBezTo>
                  <a:pt x="5039629" y="379159"/>
                  <a:pt x="4841545" y="341764"/>
                  <a:pt x="4647149" y="291662"/>
                </a:cubicBezTo>
                <a:cubicBezTo>
                  <a:pt x="4483835" y="249571"/>
                  <a:pt x="4432158" y="230803"/>
                  <a:pt x="4260893" y="204952"/>
                </a:cubicBezTo>
                <a:cubicBezTo>
                  <a:pt x="4064767" y="175348"/>
                  <a:pt x="3866286" y="174348"/>
                  <a:pt x="3669687" y="149773"/>
                </a:cubicBezTo>
                <a:cubicBezTo>
                  <a:pt x="3585256" y="139219"/>
                  <a:pt x="3563176" y="131028"/>
                  <a:pt x="3480500" y="110359"/>
                </a:cubicBezTo>
                <a:lnTo>
                  <a:pt x="3180956" y="141890"/>
                </a:lnTo>
                <a:cubicBezTo>
                  <a:pt x="3131154" y="146259"/>
                  <a:pt x="3081004" y="153925"/>
                  <a:pt x="3031183" y="149773"/>
                </a:cubicBezTo>
                <a:cubicBezTo>
                  <a:pt x="2954126" y="143352"/>
                  <a:pt x="2878169" y="126662"/>
                  <a:pt x="2802583" y="110359"/>
                </a:cubicBezTo>
                <a:cubicBezTo>
                  <a:pt x="2744012" y="97726"/>
                  <a:pt x="2629162" y="63062"/>
                  <a:pt x="2629162" y="63062"/>
                </a:cubicBezTo>
                <a:cubicBezTo>
                  <a:pt x="2531139" y="103905"/>
                  <a:pt x="2558721" y="78321"/>
                  <a:pt x="2526687" y="11035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rgbClr val="FF0000"/>
                </a:solidFill>
              </a:rPr>
              <a:t>Paddock</a:t>
            </a:r>
          </a:p>
          <a:p>
            <a:pPr algn="ctr"/>
            <a:r>
              <a:rPr lang="en-NZ" dirty="0">
                <a:solidFill>
                  <a:srgbClr val="FF0000"/>
                </a:solidFill>
              </a:rPr>
              <a:t>Area = 1</a:t>
            </a:r>
          </a:p>
          <a:p>
            <a:pPr algn="ctr"/>
            <a:r>
              <a:rPr lang="en-NZ" dirty="0">
                <a:solidFill>
                  <a:srgbClr val="FF0000"/>
                </a:solidFill>
              </a:rPr>
              <a:t>20 kg N /ha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2049925-8BD9-9D63-3A43-632EAB08B408}"/>
              </a:ext>
            </a:extLst>
          </p:cNvPr>
          <p:cNvSpPr/>
          <p:nvPr/>
        </p:nvSpPr>
        <p:spPr>
          <a:xfrm>
            <a:off x="6096000" y="5076495"/>
            <a:ext cx="1738411" cy="441435"/>
          </a:xfrm>
          <a:custGeom>
            <a:avLst/>
            <a:gdLst>
              <a:gd name="connsiteX0" fmla="*/ 2621280 w 5470148"/>
              <a:gd name="connsiteY0" fmla="*/ 141890 h 1474076"/>
              <a:gd name="connsiteX1" fmla="*/ 2573983 w 5470148"/>
              <a:gd name="connsiteY1" fmla="*/ 134007 h 1474076"/>
              <a:gd name="connsiteX2" fmla="*/ 1044728 w 5470148"/>
              <a:gd name="connsiteY2" fmla="*/ 0 h 1474076"/>
              <a:gd name="connsiteX3" fmla="*/ 555997 w 5470148"/>
              <a:gd name="connsiteY3" fmla="*/ 63062 h 1474076"/>
              <a:gd name="connsiteX4" fmla="*/ 366811 w 5470148"/>
              <a:gd name="connsiteY4" fmla="*/ 189187 h 1474076"/>
              <a:gd name="connsiteX5" fmla="*/ 59383 w 5470148"/>
              <a:gd name="connsiteY5" fmla="*/ 472966 h 1474076"/>
              <a:gd name="connsiteX6" fmla="*/ 4204 w 5470148"/>
              <a:gd name="connsiteY6" fmla="*/ 622738 h 1474076"/>
              <a:gd name="connsiteX7" fmla="*/ 177625 w 5470148"/>
              <a:gd name="connsiteY7" fmla="*/ 764628 h 1474076"/>
              <a:gd name="connsiteX8" fmla="*/ 847659 w 5470148"/>
              <a:gd name="connsiteY8" fmla="*/ 930166 h 1474076"/>
              <a:gd name="connsiteX9" fmla="*/ 1478280 w 5470148"/>
              <a:gd name="connsiteY9" fmla="*/ 1111469 h 1474076"/>
              <a:gd name="connsiteX10" fmla="*/ 2045838 w 5470148"/>
              <a:gd name="connsiteY10" fmla="*/ 1292773 h 1474076"/>
              <a:gd name="connsiteX11" fmla="*/ 3512031 w 5470148"/>
              <a:gd name="connsiteY11" fmla="*/ 1474076 h 1474076"/>
              <a:gd name="connsiteX12" fmla="*/ 5009756 w 5470148"/>
              <a:gd name="connsiteY12" fmla="*/ 1158766 h 1474076"/>
              <a:gd name="connsiteX13" fmla="*/ 5325066 w 5470148"/>
              <a:gd name="connsiteY13" fmla="*/ 977462 h 1474076"/>
              <a:gd name="connsiteX14" fmla="*/ 5443307 w 5470148"/>
              <a:gd name="connsiteY14" fmla="*/ 827690 h 1474076"/>
              <a:gd name="connsiteX15" fmla="*/ 5396011 w 5470148"/>
              <a:gd name="connsiteY15" fmla="*/ 536028 h 1474076"/>
              <a:gd name="connsiteX16" fmla="*/ 5230473 w 5470148"/>
              <a:gd name="connsiteY16" fmla="*/ 441435 h 1474076"/>
              <a:gd name="connsiteX17" fmla="*/ 4647149 w 5470148"/>
              <a:gd name="connsiteY17" fmla="*/ 291662 h 1474076"/>
              <a:gd name="connsiteX18" fmla="*/ 4260893 w 5470148"/>
              <a:gd name="connsiteY18" fmla="*/ 204952 h 1474076"/>
              <a:gd name="connsiteX19" fmla="*/ 3669687 w 5470148"/>
              <a:gd name="connsiteY19" fmla="*/ 149773 h 1474076"/>
              <a:gd name="connsiteX20" fmla="*/ 3480500 w 5470148"/>
              <a:gd name="connsiteY20" fmla="*/ 110359 h 1474076"/>
              <a:gd name="connsiteX21" fmla="*/ 3180956 w 5470148"/>
              <a:gd name="connsiteY21" fmla="*/ 141890 h 1474076"/>
              <a:gd name="connsiteX22" fmla="*/ 3031183 w 5470148"/>
              <a:gd name="connsiteY22" fmla="*/ 149773 h 1474076"/>
              <a:gd name="connsiteX23" fmla="*/ 2802583 w 5470148"/>
              <a:gd name="connsiteY23" fmla="*/ 110359 h 1474076"/>
              <a:gd name="connsiteX24" fmla="*/ 2629162 w 5470148"/>
              <a:gd name="connsiteY24" fmla="*/ 63062 h 1474076"/>
              <a:gd name="connsiteX25" fmla="*/ 2526687 w 5470148"/>
              <a:gd name="connsiteY25" fmla="*/ 110359 h 147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470148" h="1474076">
                <a:moveTo>
                  <a:pt x="2621280" y="141890"/>
                </a:moveTo>
                <a:cubicBezTo>
                  <a:pt x="2605514" y="139262"/>
                  <a:pt x="2589902" y="135440"/>
                  <a:pt x="2573983" y="134007"/>
                </a:cubicBezTo>
                <a:lnTo>
                  <a:pt x="1044728" y="0"/>
                </a:lnTo>
                <a:cubicBezTo>
                  <a:pt x="881818" y="21021"/>
                  <a:pt x="714212" y="18909"/>
                  <a:pt x="555997" y="63062"/>
                </a:cubicBezTo>
                <a:cubicBezTo>
                  <a:pt x="482995" y="83435"/>
                  <a:pt x="428291" y="144864"/>
                  <a:pt x="366811" y="189187"/>
                </a:cubicBezTo>
                <a:cubicBezTo>
                  <a:pt x="200880" y="308812"/>
                  <a:pt x="208613" y="316275"/>
                  <a:pt x="59383" y="472966"/>
                </a:cubicBezTo>
                <a:cubicBezTo>
                  <a:pt x="40990" y="522890"/>
                  <a:pt x="-15785" y="573431"/>
                  <a:pt x="4204" y="622738"/>
                </a:cubicBezTo>
                <a:cubicBezTo>
                  <a:pt x="32266" y="691956"/>
                  <a:pt x="107451" y="739050"/>
                  <a:pt x="177625" y="764628"/>
                </a:cubicBezTo>
                <a:cubicBezTo>
                  <a:pt x="393775" y="843412"/>
                  <a:pt x="625367" y="870888"/>
                  <a:pt x="847659" y="930166"/>
                </a:cubicBezTo>
                <a:cubicBezTo>
                  <a:pt x="1058996" y="986522"/>
                  <a:pt x="1268935" y="1048114"/>
                  <a:pt x="1478280" y="1111469"/>
                </a:cubicBezTo>
                <a:cubicBezTo>
                  <a:pt x="1668370" y="1168996"/>
                  <a:pt x="1852956" y="1245440"/>
                  <a:pt x="2045838" y="1292773"/>
                </a:cubicBezTo>
                <a:cubicBezTo>
                  <a:pt x="2699392" y="1453155"/>
                  <a:pt x="2838794" y="1431556"/>
                  <a:pt x="3512031" y="1474076"/>
                </a:cubicBezTo>
                <a:cubicBezTo>
                  <a:pt x="3861597" y="1410821"/>
                  <a:pt x="4645604" y="1286948"/>
                  <a:pt x="5009756" y="1158766"/>
                </a:cubicBezTo>
                <a:cubicBezTo>
                  <a:pt x="5124118" y="1118511"/>
                  <a:pt x="5219963" y="1037897"/>
                  <a:pt x="5325066" y="977462"/>
                </a:cubicBezTo>
                <a:cubicBezTo>
                  <a:pt x="5364480" y="927538"/>
                  <a:pt x="5416652" y="885442"/>
                  <a:pt x="5443307" y="827690"/>
                </a:cubicBezTo>
                <a:cubicBezTo>
                  <a:pt x="5489536" y="727527"/>
                  <a:pt x="5477474" y="614776"/>
                  <a:pt x="5396011" y="536028"/>
                </a:cubicBezTo>
                <a:cubicBezTo>
                  <a:pt x="5350317" y="491857"/>
                  <a:pt x="5290890" y="461150"/>
                  <a:pt x="5230473" y="441435"/>
                </a:cubicBezTo>
                <a:cubicBezTo>
                  <a:pt x="5039629" y="379159"/>
                  <a:pt x="4841545" y="341764"/>
                  <a:pt x="4647149" y="291662"/>
                </a:cubicBezTo>
                <a:cubicBezTo>
                  <a:pt x="4483835" y="249571"/>
                  <a:pt x="4432158" y="230803"/>
                  <a:pt x="4260893" y="204952"/>
                </a:cubicBezTo>
                <a:cubicBezTo>
                  <a:pt x="4064767" y="175348"/>
                  <a:pt x="3866286" y="174348"/>
                  <a:pt x="3669687" y="149773"/>
                </a:cubicBezTo>
                <a:cubicBezTo>
                  <a:pt x="3585256" y="139219"/>
                  <a:pt x="3563176" y="131028"/>
                  <a:pt x="3480500" y="110359"/>
                </a:cubicBezTo>
                <a:lnTo>
                  <a:pt x="3180956" y="141890"/>
                </a:lnTo>
                <a:cubicBezTo>
                  <a:pt x="3131154" y="146259"/>
                  <a:pt x="3081004" y="153925"/>
                  <a:pt x="3031183" y="149773"/>
                </a:cubicBezTo>
                <a:cubicBezTo>
                  <a:pt x="2954126" y="143352"/>
                  <a:pt x="2878169" y="126662"/>
                  <a:pt x="2802583" y="110359"/>
                </a:cubicBezTo>
                <a:cubicBezTo>
                  <a:pt x="2744012" y="97726"/>
                  <a:pt x="2629162" y="63062"/>
                  <a:pt x="2629162" y="63062"/>
                </a:cubicBezTo>
                <a:cubicBezTo>
                  <a:pt x="2531139" y="103905"/>
                  <a:pt x="2558721" y="78321"/>
                  <a:pt x="2526687" y="11035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rgbClr val="FF0000"/>
                </a:solidFill>
              </a:rPr>
              <a:t>Zone area = 0.2</a:t>
            </a:r>
          </a:p>
          <a:p>
            <a:pPr algn="ctr"/>
            <a:r>
              <a:rPr lang="en-NZ" dirty="0">
                <a:solidFill>
                  <a:srgbClr val="FF0000"/>
                </a:solidFill>
              </a:rPr>
              <a:t> 100 N kg/ha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846B08C-B701-95EF-5E5B-91B30721EC91}"/>
              </a:ext>
            </a:extLst>
          </p:cNvPr>
          <p:cNvSpPr/>
          <p:nvPr/>
        </p:nvSpPr>
        <p:spPr>
          <a:xfrm>
            <a:off x="8129752" y="5076495"/>
            <a:ext cx="1738411" cy="441435"/>
          </a:xfrm>
          <a:custGeom>
            <a:avLst/>
            <a:gdLst>
              <a:gd name="connsiteX0" fmla="*/ 2621280 w 5470148"/>
              <a:gd name="connsiteY0" fmla="*/ 141890 h 1474076"/>
              <a:gd name="connsiteX1" fmla="*/ 2573983 w 5470148"/>
              <a:gd name="connsiteY1" fmla="*/ 134007 h 1474076"/>
              <a:gd name="connsiteX2" fmla="*/ 1044728 w 5470148"/>
              <a:gd name="connsiteY2" fmla="*/ 0 h 1474076"/>
              <a:gd name="connsiteX3" fmla="*/ 555997 w 5470148"/>
              <a:gd name="connsiteY3" fmla="*/ 63062 h 1474076"/>
              <a:gd name="connsiteX4" fmla="*/ 366811 w 5470148"/>
              <a:gd name="connsiteY4" fmla="*/ 189187 h 1474076"/>
              <a:gd name="connsiteX5" fmla="*/ 59383 w 5470148"/>
              <a:gd name="connsiteY5" fmla="*/ 472966 h 1474076"/>
              <a:gd name="connsiteX6" fmla="*/ 4204 w 5470148"/>
              <a:gd name="connsiteY6" fmla="*/ 622738 h 1474076"/>
              <a:gd name="connsiteX7" fmla="*/ 177625 w 5470148"/>
              <a:gd name="connsiteY7" fmla="*/ 764628 h 1474076"/>
              <a:gd name="connsiteX8" fmla="*/ 847659 w 5470148"/>
              <a:gd name="connsiteY8" fmla="*/ 930166 h 1474076"/>
              <a:gd name="connsiteX9" fmla="*/ 1478280 w 5470148"/>
              <a:gd name="connsiteY9" fmla="*/ 1111469 h 1474076"/>
              <a:gd name="connsiteX10" fmla="*/ 2045838 w 5470148"/>
              <a:gd name="connsiteY10" fmla="*/ 1292773 h 1474076"/>
              <a:gd name="connsiteX11" fmla="*/ 3512031 w 5470148"/>
              <a:gd name="connsiteY11" fmla="*/ 1474076 h 1474076"/>
              <a:gd name="connsiteX12" fmla="*/ 5009756 w 5470148"/>
              <a:gd name="connsiteY12" fmla="*/ 1158766 h 1474076"/>
              <a:gd name="connsiteX13" fmla="*/ 5325066 w 5470148"/>
              <a:gd name="connsiteY13" fmla="*/ 977462 h 1474076"/>
              <a:gd name="connsiteX14" fmla="*/ 5443307 w 5470148"/>
              <a:gd name="connsiteY14" fmla="*/ 827690 h 1474076"/>
              <a:gd name="connsiteX15" fmla="*/ 5396011 w 5470148"/>
              <a:gd name="connsiteY15" fmla="*/ 536028 h 1474076"/>
              <a:gd name="connsiteX16" fmla="*/ 5230473 w 5470148"/>
              <a:gd name="connsiteY16" fmla="*/ 441435 h 1474076"/>
              <a:gd name="connsiteX17" fmla="*/ 4647149 w 5470148"/>
              <a:gd name="connsiteY17" fmla="*/ 291662 h 1474076"/>
              <a:gd name="connsiteX18" fmla="*/ 4260893 w 5470148"/>
              <a:gd name="connsiteY18" fmla="*/ 204952 h 1474076"/>
              <a:gd name="connsiteX19" fmla="*/ 3669687 w 5470148"/>
              <a:gd name="connsiteY19" fmla="*/ 149773 h 1474076"/>
              <a:gd name="connsiteX20" fmla="*/ 3480500 w 5470148"/>
              <a:gd name="connsiteY20" fmla="*/ 110359 h 1474076"/>
              <a:gd name="connsiteX21" fmla="*/ 3180956 w 5470148"/>
              <a:gd name="connsiteY21" fmla="*/ 141890 h 1474076"/>
              <a:gd name="connsiteX22" fmla="*/ 3031183 w 5470148"/>
              <a:gd name="connsiteY22" fmla="*/ 149773 h 1474076"/>
              <a:gd name="connsiteX23" fmla="*/ 2802583 w 5470148"/>
              <a:gd name="connsiteY23" fmla="*/ 110359 h 1474076"/>
              <a:gd name="connsiteX24" fmla="*/ 2629162 w 5470148"/>
              <a:gd name="connsiteY24" fmla="*/ 63062 h 1474076"/>
              <a:gd name="connsiteX25" fmla="*/ 2526687 w 5470148"/>
              <a:gd name="connsiteY25" fmla="*/ 110359 h 147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470148" h="1474076">
                <a:moveTo>
                  <a:pt x="2621280" y="141890"/>
                </a:moveTo>
                <a:cubicBezTo>
                  <a:pt x="2605514" y="139262"/>
                  <a:pt x="2589902" y="135440"/>
                  <a:pt x="2573983" y="134007"/>
                </a:cubicBezTo>
                <a:lnTo>
                  <a:pt x="1044728" y="0"/>
                </a:lnTo>
                <a:cubicBezTo>
                  <a:pt x="881818" y="21021"/>
                  <a:pt x="714212" y="18909"/>
                  <a:pt x="555997" y="63062"/>
                </a:cubicBezTo>
                <a:cubicBezTo>
                  <a:pt x="482995" y="83435"/>
                  <a:pt x="428291" y="144864"/>
                  <a:pt x="366811" y="189187"/>
                </a:cubicBezTo>
                <a:cubicBezTo>
                  <a:pt x="200880" y="308812"/>
                  <a:pt x="208613" y="316275"/>
                  <a:pt x="59383" y="472966"/>
                </a:cubicBezTo>
                <a:cubicBezTo>
                  <a:pt x="40990" y="522890"/>
                  <a:pt x="-15785" y="573431"/>
                  <a:pt x="4204" y="622738"/>
                </a:cubicBezTo>
                <a:cubicBezTo>
                  <a:pt x="32266" y="691956"/>
                  <a:pt x="107451" y="739050"/>
                  <a:pt x="177625" y="764628"/>
                </a:cubicBezTo>
                <a:cubicBezTo>
                  <a:pt x="393775" y="843412"/>
                  <a:pt x="625367" y="870888"/>
                  <a:pt x="847659" y="930166"/>
                </a:cubicBezTo>
                <a:cubicBezTo>
                  <a:pt x="1058996" y="986522"/>
                  <a:pt x="1268935" y="1048114"/>
                  <a:pt x="1478280" y="1111469"/>
                </a:cubicBezTo>
                <a:cubicBezTo>
                  <a:pt x="1668370" y="1168996"/>
                  <a:pt x="1852956" y="1245440"/>
                  <a:pt x="2045838" y="1292773"/>
                </a:cubicBezTo>
                <a:cubicBezTo>
                  <a:pt x="2699392" y="1453155"/>
                  <a:pt x="2838794" y="1431556"/>
                  <a:pt x="3512031" y="1474076"/>
                </a:cubicBezTo>
                <a:cubicBezTo>
                  <a:pt x="3861597" y="1410821"/>
                  <a:pt x="4645604" y="1286948"/>
                  <a:pt x="5009756" y="1158766"/>
                </a:cubicBezTo>
                <a:cubicBezTo>
                  <a:pt x="5124118" y="1118511"/>
                  <a:pt x="5219963" y="1037897"/>
                  <a:pt x="5325066" y="977462"/>
                </a:cubicBezTo>
                <a:cubicBezTo>
                  <a:pt x="5364480" y="927538"/>
                  <a:pt x="5416652" y="885442"/>
                  <a:pt x="5443307" y="827690"/>
                </a:cubicBezTo>
                <a:cubicBezTo>
                  <a:pt x="5489536" y="727527"/>
                  <a:pt x="5477474" y="614776"/>
                  <a:pt x="5396011" y="536028"/>
                </a:cubicBezTo>
                <a:cubicBezTo>
                  <a:pt x="5350317" y="491857"/>
                  <a:pt x="5290890" y="461150"/>
                  <a:pt x="5230473" y="441435"/>
                </a:cubicBezTo>
                <a:cubicBezTo>
                  <a:pt x="5039629" y="379159"/>
                  <a:pt x="4841545" y="341764"/>
                  <a:pt x="4647149" y="291662"/>
                </a:cubicBezTo>
                <a:cubicBezTo>
                  <a:pt x="4483835" y="249571"/>
                  <a:pt x="4432158" y="230803"/>
                  <a:pt x="4260893" y="204952"/>
                </a:cubicBezTo>
                <a:cubicBezTo>
                  <a:pt x="4064767" y="175348"/>
                  <a:pt x="3866286" y="174348"/>
                  <a:pt x="3669687" y="149773"/>
                </a:cubicBezTo>
                <a:cubicBezTo>
                  <a:pt x="3585256" y="139219"/>
                  <a:pt x="3563176" y="131028"/>
                  <a:pt x="3480500" y="110359"/>
                </a:cubicBezTo>
                <a:lnTo>
                  <a:pt x="3180956" y="141890"/>
                </a:lnTo>
                <a:cubicBezTo>
                  <a:pt x="3131154" y="146259"/>
                  <a:pt x="3081004" y="153925"/>
                  <a:pt x="3031183" y="149773"/>
                </a:cubicBezTo>
                <a:cubicBezTo>
                  <a:pt x="2954126" y="143352"/>
                  <a:pt x="2878169" y="126662"/>
                  <a:pt x="2802583" y="110359"/>
                </a:cubicBezTo>
                <a:cubicBezTo>
                  <a:pt x="2744012" y="97726"/>
                  <a:pt x="2629162" y="63062"/>
                  <a:pt x="2629162" y="63062"/>
                </a:cubicBezTo>
                <a:cubicBezTo>
                  <a:pt x="2531139" y="103905"/>
                  <a:pt x="2558721" y="78321"/>
                  <a:pt x="2526687" y="11035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rgbClr val="FF0000"/>
                </a:solidFill>
              </a:rPr>
              <a:t>Zone area = 0.2</a:t>
            </a:r>
          </a:p>
          <a:p>
            <a:pPr algn="ctr"/>
            <a:r>
              <a:rPr lang="en-NZ" dirty="0">
                <a:solidFill>
                  <a:srgbClr val="FF0000"/>
                </a:solidFill>
              </a:rPr>
              <a:t>0 N kg/ha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FA42B4A-DA34-D441-49B6-DB358339E6DF}"/>
              </a:ext>
            </a:extLst>
          </p:cNvPr>
          <p:cNvSpPr/>
          <p:nvPr/>
        </p:nvSpPr>
        <p:spPr>
          <a:xfrm>
            <a:off x="9496098" y="5297212"/>
            <a:ext cx="1738411" cy="441435"/>
          </a:xfrm>
          <a:custGeom>
            <a:avLst/>
            <a:gdLst>
              <a:gd name="connsiteX0" fmla="*/ 2621280 w 5470148"/>
              <a:gd name="connsiteY0" fmla="*/ 141890 h 1474076"/>
              <a:gd name="connsiteX1" fmla="*/ 2573983 w 5470148"/>
              <a:gd name="connsiteY1" fmla="*/ 134007 h 1474076"/>
              <a:gd name="connsiteX2" fmla="*/ 1044728 w 5470148"/>
              <a:gd name="connsiteY2" fmla="*/ 0 h 1474076"/>
              <a:gd name="connsiteX3" fmla="*/ 555997 w 5470148"/>
              <a:gd name="connsiteY3" fmla="*/ 63062 h 1474076"/>
              <a:gd name="connsiteX4" fmla="*/ 366811 w 5470148"/>
              <a:gd name="connsiteY4" fmla="*/ 189187 h 1474076"/>
              <a:gd name="connsiteX5" fmla="*/ 59383 w 5470148"/>
              <a:gd name="connsiteY5" fmla="*/ 472966 h 1474076"/>
              <a:gd name="connsiteX6" fmla="*/ 4204 w 5470148"/>
              <a:gd name="connsiteY6" fmla="*/ 622738 h 1474076"/>
              <a:gd name="connsiteX7" fmla="*/ 177625 w 5470148"/>
              <a:gd name="connsiteY7" fmla="*/ 764628 h 1474076"/>
              <a:gd name="connsiteX8" fmla="*/ 847659 w 5470148"/>
              <a:gd name="connsiteY8" fmla="*/ 930166 h 1474076"/>
              <a:gd name="connsiteX9" fmla="*/ 1478280 w 5470148"/>
              <a:gd name="connsiteY9" fmla="*/ 1111469 h 1474076"/>
              <a:gd name="connsiteX10" fmla="*/ 2045838 w 5470148"/>
              <a:gd name="connsiteY10" fmla="*/ 1292773 h 1474076"/>
              <a:gd name="connsiteX11" fmla="*/ 3512031 w 5470148"/>
              <a:gd name="connsiteY11" fmla="*/ 1474076 h 1474076"/>
              <a:gd name="connsiteX12" fmla="*/ 5009756 w 5470148"/>
              <a:gd name="connsiteY12" fmla="*/ 1158766 h 1474076"/>
              <a:gd name="connsiteX13" fmla="*/ 5325066 w 5470148"/>
              <a:gd name="connsiteY13" fmla="*/ 977462 h 1474076"/>
              <a:gd name="connsiteX14" fmla="*/ 5443307 w 5470148"/>
              <a:gd name="connsiteY14" fmla="*/ 827690 h 1474076"/>
              <a:gd name="connsiteX15" fmla="*/ 5396011 w 5470148"/>
              <a:gd name="connsiteY15" fmla="*/ 536028 h 1474076"/>
              <a:gd name="connsiteX16" fmla="*/ 5230473 w 5470148"/>
              <a:gd name="connsiteY16" fmla="*/ 441435 h 1474076"/>
              <a:gd name="connsiteX17" fmla="*/ 4647149 w 5470148"/>
              <a:gd name="connsiteY17" fmla="*/ 291662 h 1474076"/>
              <a:gd name="connsiteX18" fmla="*/ 4260893 w 5470148"/>
              <a:gd name="connsiteY18" fmla="*/ 204952 h 1474076"/>
              <a:gd name="connsiteX19" fmla="*/ 3669687 w 5470148"/>
              <a:gd name="connsiteY19" fmla="*/ 149773 h 1474076"/>
              <a:gd name="connsiteX20" fmla="*/ 3480500 w 5470148"/>
              <a:gd name="connsiteY20" fmla="*/ 110359 h 1474076"/>
              <a:gd name="connsiteX21" fmla="*/ 3180956 w 5470148"/>
              <a:gd name="connsiteY21" fmla="*/ 141890 h 1474076"/>
              <a:gd name="connsiteX22" fmla="*/ 3031183 w 5470148"/>
              <a:gd name="connsiteY22" fmla="*/ 149773 h 1474076"/>
              <a:gd name="connsiteX23" fmla="*/ 2802583 w 5470148"/>
              <a:gd name="connsiteY23" fmla="*/ 110359 h 1474076"/>
              <a:gd name="connsiteX24" fmla="*/ 2629162 w 5470148"/>
              <a:gd name="connsiteY24" fmla="*/ 63062 h 1474076"/>
              <a:gd name="connsiteX25" fmla="*/ 2526687 w 5470148"/>
              <a:gd name="connsiteY25" fmla="*/ 110359 h 147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470148" h="1474076">
                <a:moveTo>
                  <a:pt x="2621280" y="141890"/>
                </a:moveTo>
                <a:cubicBezTo>
                  <a:pt x="2605514" y="139262"/>
                  <a:pt x="2589902" y="135440"/>
                  <a:pt x="2573983" y="134007"/>
                </a:cubicBezTo>
                <a:lnTo>
                  <a:pt x="1044728" y="0"/>
                </a:lnTo>
                <a:cubicBezTo>
                  <a:pt x="881818" y="21021"/>
                  <a:pt x="714212" y="18909"/>
                  <a:pt x="555997" y="63062"/>
                </a:cubicBezTo>
                <a:cubicBezTo>
                  <a:pt x="482995" y="83435"/>
                  <a:pt x="428291" y="144864"/>
                  <a:pt x="366811" y="189187"/>
                </a:cubicBezTo>
                <a:cubicBezTo>
                  <a:pt x="200880" y="308812"/>
                  <a:pt x="208613" y="316275"/>
                  <a:pt x="59383" y="472966"/>
                </a:cubicBezTo>
                <a:cubicBezTo>
                  <a:pt x="40990" y="522890"/>
                  <a:pt x="-15785" y="573431"/>
                  <a:pt x="4204" y="622738"/>
                </a:cubicBezTo>
                <a:cubicBezTo>
                  <a:pt x="32266" y="691956"/>
                  <a:pt x="107451" y="739050"/>
                  <a:pt x="177625" y="764628"/>
                </a:cubicBezTo>
                <a:cubicBezTo>
                  <a:pt x="393775" y="843412"/>
                  <a:pt x="625367" y="870888"/>
                  <a:pt x="847659" y="930166"/>
                </a:cubicBezTo>
                <a:cubicBezTo>
                  <a:pt x="1058996" y="986522"/>
                  <a:pt x="1268935" y="1048114"/>
                  <a:pt x="1478280" y="1111469"/>
                </a:cubicBezTo>
                <a:cubicBezTo>
                  <a:pt x="1668370" y="1168996"/>
                  <a:pt x="1852956" y="1245440"/>
                  <a:pt x="2045838" y="1292773"/>
                </a:cubicBezTo>
                <a:cubicBezTo>
                  <a:pt x="2699392" y="1453155"/>
                  <a:pt x="2838794" y="1431556"/>
                  <a:pt x="3512031" y="1474076"/>
                </a:cubicBezTo>
                <a:cubicBezTo>
                  <a:pt x="3861597" y="1410821"/>
                  <a:pt x="4645604" y="1286948"/>
                  <a:pt x="5009756" y="1158766"/>
                </a:cubicBezTo>
                <a:cubicBezTo>
                  <a:pt x="5124118" y="1118511"/>
                  <a:pt x="5219963" y="1037897"/>
                  <a:pt x="5325066" y="977462"/>
                </a:cubicBezTo>
                <a:cubicBezTo>
                  <a:pt x="5364480" y="927538"/>
                  <a:pt x="5416652" y="885442"/>
                  <a:pt x="5443307" y="827690"/>
                </a:cubicBezTo>
                <a:cubicBezTo>
                  <a:pt x="5489536" y="727527"/>
                  <a:pt x="5477474" y="614776"/>
                  <a:pt x="5396011" y="536028"/>
                </a:cubicBezTo>
                <a:cubicBezTo>
                  <a:pt x="5350317" y="491857"/>
                  <a:pt x="5290890" y="461150"/>
                  <a:pt x="5230473" y="441435"/>
                </a:cubicBezTo>
                <a:cubicBezTo>
                  <a:pt x="5039629" y="379159"/>
                  <a:pt x="4841545" y="341764"/>
                  <a:pt x="4647149" y="291662"/>
                </a:cubicBezTo>
                <a:cubicBezTo>
                  <a:pt x="4483835" y="249571"/>
                  <a:pt x="4432158" y="230803"/>
                  <a:pt x="4260893" y="204952"/>
                </a:cubicBezTo>
                <a:cubicBezTo>
                  <a:pt x="4064767" y="175348"/>
                  <a:pt x="3866286" y="174348"/>
                  <a:pt x="3669687" y="149773"/>
                </a:cubicBezTo>
                <a:cubicBezTo>
                  <a:pt x="3585256" y="139219"/>
                  <a:pt x="3563176" y="131028"/>
                  <a:pt x="3480500" y="110359"/>
                </a:cubicBezTo>
                <a:lnTo>
                  <a:pt x="3180956" y="141890"/>
                </a:lnTo>
                <a:cubicBezTo>
                  <a:pt x="3131154" y="146259"/>
                  <a:pt x="3081004" y="153925"/>
                  <a:pt x="3031183" y="149773"/>
                </a:cubicBezTo>
                <a:cubicBezTo>
                  <a:pt x="2954126" y="143352"/>
                  <a:pt x="2878169" y="126662"/>
                  <a:pt x="2802583" y="110359"/>
                </a:cubicBezTo>
                <a:cubicBezTo>
                  <a:pt x="2744012" y="97726"/>
                  <a:pt x="2629162" y="63062"/>
                  <a:pt x="2629162" y="63062"/>
                </a:cubicBezTo>
                <a:cubicBezTo>
                  <a:pt x="2531139" y="103905"/>
                  <a:pt x="2558721" y="78321"/>
                  <a:pt x="2526687" y="11035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rgbClr val="FF0000"/>
                </a:solidFill>
              </a:rPr>
              <a:t>Zone area = 0.2</a:t>
            </a:r>
          </a:p>
          <a:p>
            <a:pPr algn="ctr"/>
            <a:r>
              <a:rPr lang="en-NZ" dirty="0">
                <a:solidFill>
                  <a:srgbClr val="FF0000"/>
                </a:solidFill>
              </a:rPr>
              <a:t>0 N kg/ha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4CB1DEB-503D-6284-479E-700CE1A9CD84}"/>
              </a:ext>
            </a:extLst>
          </p:cNvPr>
          <p:cNvSpPr/>
          <p:nvPr/>
        </p:nvSpPr>
        <p:spPr>
          <a:xfrm>
            <a:off x="9496098" y="5517930"/>
            <a:ext cx="1738411" cy="441435"/>
          </a:xfrm>
          <a:custGeom>
            <a:avLst/>
            <a:gdLst>
              <a:gd name="connsiteX0" fmla="*/ 2621280 w 5470148"/>
              <a:gd name="connsiteY0" fmla="*/ 141890 h 1474076"/>
              <a:gd name="connsiteX1" fmla="*/ 2573983 w 5470148"/>
              <a:gd name="connsiteY1" fmla="*/ 134007 h 1474076"/>
              <a:gd name="connsiteX2" fmla="*/ 1044728 w 5470148"/>
              <a:gd name="connsiteY2" fmla="*/ 0 h 1474076"/>
              <a:gd name="connsiteX3" fmla="*/ 555997 w 5470148"/>
              <a:gd name="connsiteY3" fmla="*/ 63062 h 1474076"/>
              <a:gd name="connsiteX4" fmla="*/ 366811 w 5470148"/>
              <a:gd name="connsiteY4" fmla="*/ 189187 h 1474076"/>
              <a:gd name="connsiteX5" fmla="*/ 59383 w 5470148"/>
              <a:gd name="connsiteY5" fmla="*/ 472966 h 1474076"/>
              <a:gd name="connsiteX6" fmla="*/ 4204 w 5470148"/>
              <a:gd name="connsiteY6" fmla="*/ 622738 h 1474076"/>
              <a:gd name="connsiteX7" fmla="*/ 177625 w 5470148"/>
              <a:gd name="connsiteY7" fmla="*/ 764628 h 1474076"/>
              <a:gd name="connsiteX8" fmla="*/ 847659 w 5470148"/>
              <a:gd name="connsiteY8" fmla="*/ 930166 h 1474076"/>
              <a:gd name="connsiteX9" fmla="*/ 1478280 w 5470148"/>
              <a:gd name="connsiteY9" fmla="*/ 1111469 h 1474076"/>
              <a:gd name="connsiteX10" fmla="*/ 2045838 w 5470148"/>
              <a:gd name="connsiteY10" fmla="*/ 1292773 h 1474076"/>
              <a:gd name="connsiteX11" fmla="*/ 3512031 w 5470148"/>
              <a:gd name="connsiteY11" fmla="*/ 1474076 h 1474076"/>
              <a:gd name="connsiteX12" fmla="*/ 5009756 w 5470148"/>
              <a:gd name="connsiteY12" fmla="*/ 1158766 h 1474076"/>
              <a:gd name="connsiteX13" fmla="*/ 5325066 w 5470148"/>
              <a:gd name="connsiteY13" fmla="*/ 977462 h 1474076"/>
              <a:gd name="connsiteX14" fmla="*/ 5443307 w 5470148"/>
              <a:gd name="connsiteY14" fmla="*/ 827690 h 1474076"/>
              <a:gd name="connsiteX15" fmla="*/ 5396011 w 5470148"/>
              <a:gd name="connsiteY15" fmla="*/ 536028 h 1474076"/>
              <a:gd name="connsiteX16" fmla="*/ 5230473 w 5470148"/>
              <a:gd name="connsiteY16" fmla="*/ 441435 h 1474076"/>
              <a:gd name="connsiteX17" fmla="*/ 4647149 w 5470148"/>
              <a:gd name="connsiteY17" fmla="*/ 291662 h 1474076"/>
              <a:gd name="connsiteX18" fmla="*/ 4260893 w 5470148"/>
              <a:gd name="connsiteY18" fmla="*/ 204952 h 1474076"/>
              <a:gd name="connsiteX19" fmla="*/ 3669687 w 5470148"/>
              <a:gd name="connsiteY19" fmla="*/ 149773 h 1474076"/>
              <a:gd name="connsiteX20" fmla="*/ 3480500 w 5470148"/>
              <a:gd name="connsiteY20" fmla="*/ 110359 h 1474076"/>
              <a:gd name="connsiteX21" fmla="*/ 3180956 w 5470148"/>
              <a:gd name="connsiteY21" fmla="*/ 141890 h 1474076"/>
              <a:gd name="connsiteX22" fmla="*/ 3031183 w 5470148"/>
              <a:gd name="connsiteY22" fmla="*/ 149773 h 1474076"/>
              <a:gd name="connsiteX23" fmla="*/ 2802583 w 5470148"/>
              <a:gd name="connsiteY23" fmla="*/ 110359 h 1474076"/>
              <a:gd name="connsiteX24" fmla="*/ 2629162 w 5470148"/>
              <a:gd name="connsiteY24" fmla="*/ 63062 h 1474076"/>
              <a:gd name="connsiteX25" fmla="*/ 2526687 w 5470148"/>
              <a:gd name="connsiteY25" fmla="*/ 110359 h 147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470148" h="1474076">
                <a:moveTo>
                  <a:pt x="2621280" y="141890"/>
                </a:moveTo>
                <a:cubicBezTo>
                  <a:pt x="2605514" y="139262"/>
                  <a:pt x="2589902" y="135440"/>
                  <a:pt x="2573983" y="134007"/>
                </a:cubicBezTo>
                <a:lnTo>
                  <a:pt x="1044728" y="0"/>
                </a:lnTo>
                <a:cubicBezTo>
                  <a:pt x="881818" y="21021"/>
                  <a:pt x="714212" y="18909"/>
                  <a:pt x="555997" y="63062"/>
                </a:cubicBezTo>
                <a:cubicBezTo>
                  <a:pt x="482995" y="83435"/>
                  <a:pt x="428291" y="144864"/>
                  <a:pt x="366811" y="189187"/>
                </a:cubicBezTo>
                <a:cubicBezTo>
                  <a:pt x="200880" y="308812"/>
                  <a:pt x="208613" y="316275"/>
                  <a:pt x="59383" y="472966"/>
                </a:cubicBezTo>
                <a:cubicBezTo>
                  <a:pt x="40990" y="522890"/>
                  <a:pt x="-15785" y="573431"/>
                  <a:pt x="4204" y="622738"/>
                </a:cubicBezTo>
                <a:cubicBezTo>
                  <a:pt x="32266" y="691956"/>
                  <a:pt x="107451" y="739050"/>
                  <a:pt x="177625" y="764628"/>
                </a:cubicBezTo>
                <a:cubicBezTo>
                  <a:pt x="393775" y="843412"/>
                  <a:pt x="625367" y="870888"/>
                  <a:pt x="847659" y="930166"/>
                </a:cubicBezTo>
                <a:cubicBezTo>
                  <a:pt x="1058996" y="986522"/>
                  <a:pt x="1268935" y="1048114"/>
                  <a:pt x="1478280" y="1111469"/>
                </a:cubicBezTo>
                <a:cubicBezTo>
                  <a:pt x="1668370" y="1168996"/>
                  <a:pt x="1852956" y="1245440"/>
                  <a:pt x="2045838" y="1292773"/>
                </a:cubicBezTo>
                <a:cubicBezTo>
                  <a:pt x="2699392" y="1453155"/>
                  <a:pt x="2838794" y="1431556"/>
                  <a:pt x="3512031" y="1474076"/>
                </a:cubicBezTo>
                <a:cubicBezTo>
                  <a:pt x="3861597" y="1410821"/>
                  <a:pt x="4645604" y="1286948"/>
                  <a:pt x="5009756" y="1158766"/>
                </a:cubicBezTo>
                <a:cubicBezTo>
                  <a:pt x="5124118" y="1118511"/>
                  <a:pt x="5219963" y="1037897"/>
                  <a:pt x="5325066" y="977462"/>
                </a:cubicBezTo>
                <a:cubicBezTo>
                  <a:pt x="5364480" y="927538"/>
                  <a:pt x="5416652" y="885442"/>
                  <a:pt x="5443307" y="827690"/>
                </a:cubicBezTo>
                <a:cubicBezTo>
                  <a:pt x="5489536" y="727527"/>
                  <a:pt x="5477474" y="614776"/>
                  <a:pt x="5396011" y="536028"/>
                </a:cubicBezTo>
                <a:cubicBezTo>
                  <a:pt x="5350317" y="491857"/>
                  <a:pt x="5290890" y="461150"/>
                  <a:pt x="5230473" y="441435"/>
                </a:cubicBezTo>
                <a:cubicBezTo>
                  <a:pt x="5039629" y="379159"/>
                  <a:pt x="4841545" y="341764"/>
                  <a:pt x="4647149" y="291662"/>
                </a:cubicBezTo>
                <a:cubicBezTo>
                  <a:pt x="4483835" y="249571"/>
                  <a:pt x="4432158" y="230803"/>
                  <a:pt x="4260893" y="204952"/>
                </a:cubicBezTo>
                <a:cubicBezTo>
                  <a:pt x="4064767" y="175348"/>
                  <a:pt x="3866286" y="174348"/>
                  <a:pt x="3669687" y="149773"/>
                </a:cubicBezTo>
                <a:cubicBezTo>
                  <a:pt x="3585256" y="139219"/>
                  <a:pt x="3563176" y="131028"/>
                  <a:pt x="3480500" y="110359"/>
                </a:cubicBezTo>
                <a:lnTo>
                  <a:pt x="3180956" y="141890"/>
                </a:lnTo>
                <a:cubicBezTo>
                  <a:pt x="3131154" y="146259"/>
                  <a:pt x="3081004" y="153925"/>
                  <a:pt x="3031183" y="149773"/>
                </a:cubicBezTo>
                <a:cubicBezTo>
                  <a:pt x="2954126" y="143352"/>
                  <a:pt x="2878169" y="126662"/>
                  <a:pt x="2802583" y="110359"/>
                </a:cubicBezTo>
                <a:cubicBezTo>
                  <a:pt x="2744012" y="97726"/>
                  <a:pt x="2629162" y="63062"/>
                  <a:pt x="2629162" y="63062"/>
                </a:cubicBezTo>
                <a:cubicBezTo>
                  <a:pt x="2531139" y="103905"/>
                  <a:pt x="2558721" y="78321"/>
                  <a:pt x="2526687" y="11035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rgbClr val="FF0000"/>
                </a:solidFill>
              </a:rPr>
              <a:t>Zone area = 0.2</a:t>
            </a:r>
          </a:p>
          <a:p>
            <a:pPr algn="ctr"/>
            <a:r>
              <a:rPr lang="en-NZ" dirty="0">
                <a:solidFill>
                  <a:srgbClr val="FF0000"/>
                </a:solidFill>
              </a:rPr>
              <a:t>0 N kg/ha</a:t>
            </a:r>
          </a:p>
        </p:txBody>
      </p:sp>
    </p:spTree>
    <p:extLst>
      <p:ext uri="{BB962C8B-B14F-4D97-AF65-F5344CB8AC3E}">
        <p14:creationId xmlns:p14="http://schemas.microsoft.com/office/powerpoint/2010/main" val="2409020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92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Snow</dc:creator>
  <cp:lastModifiedBy>Val Snow</cp:lastModifiedBy>
  <cp:revision>1</cp:revision>
  <dcterms:created xsi:type="dcterms:W3CDTF">2022-11-24T04:13:25Z</dcterms:created>
  <dcterms:modified xsi:type="dcterms:W3CDTF">2022-11-24T04:35:55Z</dcterms:modified>
</cp:coreProperties>
</file>